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  <p:sldMasterId id="2147483663" r:id="rId5"/>
  </p:sldMasterIdLst>
  <p:notesMasterIdLst>
    <p:notesMasterId r:id="rId7"/>
  </p:notesMasterIdLst>
  <p:sldIdLst>
    <p:sldId id="582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6D824625-41EC-40C5-AD8D-13B54D3CCCFA}">
          <p14:sldIdLst>
            <p14:sldId id="5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8838"/>
    <a:srgbClr val="E2F2E6"/>
    <a:srgbClr val="006600"/>
    <a:srgbClr val="008000"/>
    <a:srgbClr val="77B870"/>
    <a:srgbClr val="5DAB55"/>
    <a:srgbClr val="006800"/>
    <a:srgbClr val="D1E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スタイル (濃色)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渡邊 壮" userId="ddf157d0-139a-4181-869e-8e18e30f9ba2" providerId="ADAL" clId="{E9099BBB-5E7C-48BA-AE67-9B4E65CB79F6}"/>
    <pc:docChg chg="custSel delSld modSld delMainMaster modSection">
      <pc:chgData name="渡邊 壮" userId="ddf157d0-139a-4181-869e-8e18e30f9ba2" providerId="ADAL" clId="{E9099BBB-5E7C-48BA-AE67-9B4E65CB79F6}" dt="2026-09-14T05:23:17.510" v="39" actId="2696"/>
      <pc:docMkLst>
        <pc:docMk/>
      </pc:docMkLst>
      <pc:sldChg chg="del">
        <pc:chgData name="渡邊 壮" userId="ddf157d0-139a-4181-869e-8e18e30f9ba2" providerId="ADAL" clId="{E9099BBB-5E7C-48BA-AE67-9B4E65CB79F6}" dt="2026-09-14T05:23:17.510" v="39" actId="2696"/>
        <pc:sldMkLst>
          <pc:docMk/>
          <pc:sldMk cId="1249170445" sldId="266"/>
        </pc:sldMkLst>
      </pc:sldChg>
      <pc:sldChg chg="addSp delSp modSp mod">
        <pc:chgData name="渡邊 壮" userId="ddf157d0-139a-4181-869e-8e18e30f9ba2" providerId="ADAL" clId="{E9099BBB-5E7C-48BA-AE67-9B4E65CB79F6}" dt="2026-08-17T00:37:03.477" v="38" actId="120"/>
        <pc:sldMkLst>
          <pc:docMk/>
          <pc:sldMk cId="379693051" sldId="582"/>
        </pc:sldMkLst>
        <pc:spChg chg="mod topLvl">
          <ac:chgData name="渡邊 壮" userId="ddf157d0-139a-4181-869e-8e18e30f9ba2" providerId="ADAL" clId="{E9099BBB-5E7C-48BA-AE67-9B4E65CB79F6}" dt="2026-08-17T00:36:54.171" v="37" actId="165"/>
          <ac:spMkLst>
            <pc:docMk/>
            <pc:sldMk cId="379693051" sldId="582"/>
            <ac:spMk id="73" creationId="{C8C22F28-D8D5-E106-EE51-52CD58E24B43}"/>
          </ac:spMkLst>
        </pc:spChg>
        <pc:spChg chg="mod">
          <ac:chgData name="渡邊 壮" userId="ddf157d0-139a-4181-869e-8e18e30f9ba2" providerId="ADAL" clId="{E9099BBB-5E7C-48BA-AE67-9B4E65CB79F6}" dt="2026-08-17T00:36:35.788" v="35" actId="164"/>
          <ac:spMkLst>
            <pc:docMk/>
            <pc:sldMk cId="379693051" sldId="582"/>
            <ac:spMk id="75" creationId="{0A0C001B-6C78-C066-385B-F92DA655FB1C}"/>
          </ac:spMkLst>
        </pc:spChg>
        <pc:spChg chg="mod topLvl">
          <ac:chgData name="渡邊 壮" userId="ddf157d0-139a-4181-869e-8e18e30f9ba2" providerId="ADAL" clId="{E9099BBB-5E7C-48BA-AE67-9B4E65CB79F6}" dt="2026-08-17T00:37:03.477" v="38" actId="120"/>
          <ac:spMkLst>
            <pc:docMk/>
            <pc:sldMk cId="379693051" sldId="582"/>
            <ac:spMk id="76" creationId="{20010164-DEC4-EEF4-0CE1-1BDD173AC5A1}"/>
          </ac:spMkLst>
        </pc:spChg>
        <pc:spChg chg="mod topLvl">
          <ac:chgData name="渡邊 壮" userId="ddf157d0-139a-4181-869e-8e18e30f9ba2" providerId="ADAL" clId="{E9099BBB-5E7C-48BA-AE67-9B4E65CB79F6}" dt="2026-08-17T00:37:03.477" v="38" actId="120"/>
          <ac:spMkLst>
            <pc:docMk/>
            <pc:sldMk cId="379693051" sldId="582"/>
            <ac:spMk id="77" creationId="{55299D6B-C53D-5476-843A-7776493DC77C}"/>
          </ac:spMkLst>
        </pc:spChg>
        <pc:spChg chg="mod">
          <ac:chgData name="渡邊 壮" userId="ddf157d0-139a-4181-869e-8e18e30f9ba2" providerId="ADAL" clId="{E9099BBB-5E7C-48BA-AE67-9B4E65CB79F6}" dt="2026-08-17T00:37:03.477" v="38" actId="120"/>
          <ac:spMkLst>
            <pc:docMk/>
            <pc:sldMk cId="379693051" sldId="582"/>
            <ac:spMk id="78" creationId="{0F7F7A43-39B6-21A1-75C3-7ED38111F9A9}"/>
          </ac:spMkLst>
        </pc:spChg>
        <pc:spChg chg="mod topLvl">
          <ac:chgData name="渡邊 壮" userId="ddf157d0-139a-4181-869e-8e18e30f9ba2" providerId="ADAL" clId="{E9099BBB-5E7C-48BA-AE67-9B4E65CB79F6}" dt="2026-08-17T00:36:54.171" v="37" actId="165"/>
          <ac:spMkLst>
            <pc:docMk/>
            <pc:sldMk cId="379693051" sldId="582"/>
            <ac:spMk id="86" creationId="{1237D11E-1EB0-DF1D-19FB-95C27106B072}"/>
          </ac:spMkLst>
        </pc:spChg>
        <pc:spChg chg="mod topLvl">
          <ac:chgData name="渡邊 壮" userId="ddf157d0-139a-4181-869e-8e18e30f9ba2" providerId="ADAL" clId="{E9099BBB-5E7C-48BA-AE67-9B4E65CB79F6}" dt="2026-08-17T00:37:03.477" v="38" actId="120"/>
          <ac:spMkLst>
            <pc:docMk/>
            <pc:sldMk cId="379693051" sldId="582"/>
            <ac:spMk id="87" creationId="{FB0666DD-F54D-3CBB-D732-50ED2CB3D513}"/>
          </ac:spMkLst>
        </pc:spChg>
        <pc:spChg chg="mod topLvl">
          <ac:chgData name="渡邊 壮" userId="ddf157d0-139a-4181-869e-8e18e30f9ba2" providerId="ADAL" clId="{E9099BBB-5E7C-48BA-AE67-9B4E65CB79F6}" dt="2026-08-17T00:37:03.477" v="38" actId="120"/>
          <ac:spMkLst>
            <pc:docMk/>
            <pc:sldMk cId="379693051" sldId="582"/>
            <ac:spMk id="88" creationId="{A7094A7E-2B35-01F9-3C91-B9E0544A77FE}"/>
          </ac:spMkLst>
        </pc:spChg>
        <pc:spChg chg="mod topLvl">
          <ac:chgData name="渡邊 壮" userId="ddf157d0-139a-4181-869e-8e18e30f9ba2" providerId="ADAL" clId="{E9099BBB-5E7C-48BA-AE67-9B4E65CB79F6}" dt="2026-08-17T00:37:03.477" v="38" actId="120"/>
          <ac:spMkLst>
            <pc:docMk/>
            <pc:sldMk cId="379693051" sldId="582"/>
            <ac:spMk id="89" creationId="{62FC7987-A4A7-0353-C7D4-E10253C18D37}"/>
          </ac:spMkLst>
        </pc:spChg>
        <pc:spChg chg="mod topLvl">
          <ac:chgData name="渡邊 壮" userId="ddf157d0-139a-4181-869e-8e18e30f9ba2" providerId="ADAL" clId="{E9099BBB-5E7C-48BA-AE67-9B4E65CB79F6}" dt="2026-08-17T00:37:03.477" v="38" actId="120"/>
          <ac:spMkLst>
            <pc:docMk/>
            <pc:sldMk cId="379693051" sldId="582"/>
            <ac:spMk id="93" creationId="{CDB5D179-39FD-246E-DD14-BE392BB8F2FD}"/>
          </ac:spMkLst>
        </pc:spChg>
        <pc:spChg chg="mod topLvl">
          <ac:chgData name="渡邊 壮" userId="ddf157d0-139a-4181-869e-8e18e30f9ba2" providerId="ADAL" clId="{E9099BBB-5E7C-48BA-AE67-9B4E65CB79F6}" dt="2026-08-17T00:37:03.477" v="38" actId="120"/>
          <ac:spMkLst>
            <pc:docMk/>
            <pc:sldMk cId="379693051" sldId="582"/>
            <ac:spMk id="94" creationId="{7859B647-217F-FF80-CB7E-9D966D02CECA}"/>
          </ac:spMkLst>
        </pc:spChg>
        <pc:spChg chg="mod topLvl">
          <ac:chgData name="渡邊 壮" userId="ddf157d0-139a-4181-869e-8e18e30f9ba2" providerId="ADAL" clId="{E9099BBB-5E7C-48BA-AE67-9B4E65CB79F6}" dt="2026-08-17T00:36:54.171" v="37" actId="165"/>
          <ac:spMkLst>
            <pc:docMk/>
            <pc:sldMk cId="379693051" sldId="582"/>
            <ac:spMk id="96" creationId="{E548DA57-1A97-5231-19BE-524EE03FF146}"/>
          </ac:spMkLst>
        </pc:spChg>
        <pc:spChg chg="mod topLvl">
          <ac:chgData name="渡邊 壮" userId="ddf157d0-139a-4181-869e-8e18e30f9ba2" providerId="ADAL" clId="{E9099BBB-5E7C-48BA-AE67-9B4E65CB79F6}" dt="2026-08-17T00:37:03.477" v="38" actId="120"/>
          <ac:spMkLst>
            <pc:docMk/>
            <pc:sldMk cId="379693051" sldId="582"/>
            <ac:spMk id="97" creationId="{DEE470F1-2578-C1B6-5B8C-C17F8208C6CC}"/>
          </ac:spMkLst>
        </pc:spChg>
        <pc:spChg chg="mod topLvl">
          <ac:chgData name="渡邊 壮" userId="ddf157d0-139a-4181-869e-8e18e30f9ba2" providerId="ADAL" clId="{E9099BBB-5E7C-48BA-AE67-9B4E65CB79F6}" dt="2026-08-17T00:36:54.171" v="37" actId="165"/>
          <ac:spMkLst>
            <pc:docMk/>
            <pc:sldMk cId="379693051" sldId="582"/>
            <ac:spMk id="99" creationId="{EAD18A4D-5C1B-4070-2A33-C799374D08D2}"/>
          </ac:spMkLst>
        </pc:spChg>
        <pc:spChg chg="mod topLvl">
          <ac:chgData name="渡邊 壮" userId="ddf157d0-139a-4181-869e-8e18e30f9ba2" providerId="ADAL" clId="{E9099BBB-5E7C-48BA-AE67-9B4E65CB79F6}" dt="2026-08-17T00:37:03.477" v="38" actId="120"/>
          <ac:spMkLst>
            <pc:docMk/>
            <pc:sldMk cId="379693051" sldId="582"/>
            <ac:spMk id="100" creationId="{08E853BB-E766-9807-4235-0F646C54E01A}"/>
          </ac:spMkLst>
        </pc:spChg>
      </pc:sldChg>
      <pc:sldChg chg="delSp modSp del">
        <pc:chgData name="渡邊 壮" userId="ddf157d0-139a-4181-869e-8e18e30f9ba2" providerId="ADAL" clId="{E9099BBB-5E7C-48BA-AE67-9B4E65CB79F6}" dt="2026-09-14T05:23:17.510" v="39" actId="2696"/>
        <pc:sldMkLst>
          <pc:docMk/>
          <pc:sldMk cId="270654259" sldId="583"/>
        </pc:sldMkLst>
      </pc:sldChg>
      <pc:sldMasterChg chg="del delSldLayout">
        <pc:chgData name="渡邊 壮" userId="ddf157d0-139a-4181-869e-8e18e30f9ba2" providerId="ADAL" clId="{E9099BBB-5E7C-48BA-AE67-9B4E65CB79F6}" dt="2026-09-14T05:23:17.510" v="39" actId="2696"/>
        <pc:sldMasterMkLst>
          <pc:docMk/>
          <pc:sldMasterMk cId="287238374" sldId="2147483670"/>
        </pc:sldMasterMkLst>
        <pc:sldLayoutChg chg="del">
          <pc:chgData name="渡邊 壮" userId="ddf157d0-139a-4181-869e-8e18e30f9ba2" providerId="ADAL" clId="{E9099BBB-5E7C-48BA-AE67-9B4E65CB79F6}" dt="2026-09-14T05:23:17.510" v="39" actId="2696"/>
          <pc:sldLayoutMkLst>
            <pc:docMk/>
            <pc:sldMasterMk cId="287238374" sldId="2147483670"/>
            <pc:sldLayoutMk cId="3606569802" sldId="2147483671"/>
          </pc:sldLayoutMkLst>
        </pc:sldLayoutChg>
        <pc:sldLayoutChg chg="del">
          <pc:chgData name="渡邊 壮" userId="ddf157d0-139a-4181-869e-8e18e30f9ba2" providerId="ADAL" clId="{E9099BBB-5E7C-48BA-AE67-9B4E65CB79F6}" dt="2026-09-14T05:23:17.510" v="39" actId="2696"/>
          <pc:sldLayoutMkLst>
            <pc:docMk/>
            <pc:sldMasterMk cId="287238374" sldId="2147483670"/>
            <pc:sldLayoutMk cId="3017622117" sldId="2147483672"/>
          </pc:sldLayoutMkLst>
        </pc:sldLayoutChg>
        <pc:sldLayoutChg chg="del">
          <pc:chgData name="渡邊 壮" userId="ddf157d0-139a-4181-869e-8e18e30f9ba2" providerId="ADAL" clId="{E9099BBB-5E7C-48BA-AE67-9B4E65CB79F6}" dt="2026-09-14T05:23:17.510" v="39" actId="2696"/>
          <pc:sldLayoutMkLst>
            <pc:docMk/>
            <pc:sldMasterMk cId="287238374" sldId="2147483670"/>
            <pc:sldLayoutMk cId="3960640255" sldId="2147483673"/>
          </pc:sldLayoutMkLst>
        </pc:sldLayoutChg>
        <pc:sldLayoutChg chg="del">
          <pc:chgData name="渡邊 壮" userId="ddf157d0-139a-4181-869e-8e18e30f9ba2" providerId="ADAL" clId="{E9099BBB-5E7C-48BA-AE67-9B4E65CB79F6}" dt="2026-09-14T05:23:17.510" v="39" actId="2696"/>
          <pc:sldLayoutMkLst>
            <pc:docMk/>
            <pc:sldMasterMk cId="287238374" sldId="2147483670"/>
            <pc:sldLayoutMk cId="823957659" sldId="214748367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B8152-7813-4DD7-8C30-6943339385CA}" type="datetimeFigureOut">
              <a:rPr kumimoji="1" lang="ja-JP" altLang="en-US" smtClean="0"/>
              <a:t>2026/9/14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57476-B337-4A58-AD00-3B086E8673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998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_GTTロゴ単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4BDDB0-0B3B-1F99-215B-4A73194E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436" y="1988840"/>
            <a:ext cx="10117124" cy="57606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700EB93-ADD2-7A50-3075-35EC33219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8426-D391-4DC4-B782-EB7BB5F20005}" type="datetime1">
              <a:rPr lang="ja-JP" altLang="en-US" smtClean="0"/>
              <a:t>2026/9/14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A663B79-1646-D64F-A4FF-89710497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GovTechTokyo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CE3CD43-DC4B-6753-A084-9BE3623A7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6FF3-EDEF-40D9-844B-E8BDE887AEB1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AD773ABD-511A-6C5F-D7E9-C0DA732386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9436" y="2708920"/>
            <a:ext cx="10117124" cy="5762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pic>
        <p:nvPicPr>
          <p:cNvPr id="6" name="図 5" descr="テキスト, ロゴ&#10;&#10;自動的に生成された説明">
            <a:extLst>
              <a:ext uri="{FF2B5EF4-FFF2-40B4-BE49-F238E27FC236}">
                <a16:creationId xmlns:a16="http://schemas.microsoft.com/office/drawing/2014/main" id="{61A14B72-2E5C-4165-390B-9AC254511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5" t="38409" r="4626" b="39114"/>
          <a:stretch/>
        </p:blipFill>
        <p:spPr>
          <a:xfrm>
            <a:off x="4455416" y="4185084"/>
            <a:ext cx="3245164" cy="56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0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東京都GTT連盟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6A798-EE5A-FC3A-E587-17A723B3A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C74746C-9B99-E6D6-3B6D-52B00F4196B3}"/>
              </a:ext>
            </a:extLst>
          </p:cNvPr>
          <p:cNvGrpSpPr/>
          <p:nvPr userDrawn="1"/>
        </p:nvGrpSpPr>
        <p:grpSpPr>
          <a:xfrm>
            <a:off x="8786462" y="188639"/>
            <a:ext cx="3255855" cy="334770"/>
            <a:chOff x="3179676" y="3989079"/>
            <a:chExt cx="6084675" cy="625631"/>
          </a:xfrm>
        </p:grpSpPr>
        <p:pic>
          <p:nvPicPr>
            <p:cNvPr id="10" name="図 9" descr="テキスト, ロゴ&#10;&#10;自動的に生成された説明">
              <a:extLst>
                <a:ext uri="{FF2B5EF4-FFF2-40B4-BE49-F238E27FC236}">
                  <a16:creationId xmlns:a16="http://schemas.microsoft.com/office/drawing/2014/main" id="{CA871BE8-322C-04C1-1408-E0F47B12654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5" t="38409" r="4626" b="39114"/>
            <a:stretch/>
          </p:blipFill>
          <p:spPr>
            <a:xfrm>
              <a:off x="6019189" y="3989079"/>
              <a:ext cx="3245162" cy="564881"/>
            </a:xfrm>
            <a:prstGeom prst="rect">
              <a:avLst/>
            </a:prstGeom>
          </p:spPr>
        </p:pic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8357D647-545E-1D7D-9F4D-094F89F45C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179676" y="4024374"/>
              <a:ext cx="2340260" cy="590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8237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_GTT東京都連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4BDDB0-0B3B-1F99-215B-4A73194E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436" y="1988840"/>
            <a:ext cx="10117124" cy="57606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700EB93-ADD2-7A50-3075-35EC33219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23C4C-E173-4D86-932E-5AA258A82C32}" type="datetime1">
              <a:rPr lang="ja-JP" altLang="en-US" smtClean="0"/>
              <a:t>2026/9/14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A663B79-1646-D64F-A4FF-89710497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GovTechTokyo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CE3CD43-DC4B-6753-A084-9BE3623A7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6FF3-EDEF-40D9-844B-E8BDE887AEB1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AD773ABD-511A-6C5F-D7E9-C0DA732386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9436" y="2708920"/>
            <a:ext cx="10117124" cy="5762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84CD3DE5-7FF1-6405-39A0-4ACF4FF3AA33}"/>
              </a:ext>
            </a:extLst>
          </p:cNvPr>
          <p:cNvGrpSpPr/>
          <p:nvPr userDrawn="1"/>
        </p:nvGrpSpPr>
        <p:grpSpPr>
          <a:xfrm>
            <a:off x="3071664" y="4185084"/>
            <a:ext cx="6084676" cy="648072"/>
            <a:chOff x="3179676" y="3946448"/>
            <a:chExt cx="6084676" cy="648072"/>
          </a:xfrm>
        </p:grpSpPr>
        <p:pic>
          <p:nvPicPr>
            <p:cNvPr id="6" name="図 5" descr="テキスト, ロゴ&#10;&#10;自動的に生成された説明">
              <a:extLst>
                <a:ext uri="{FF2B5EF4-FFF2-40B4-BE49-F238E27FC236}">
                  <a16:creationId xmlns:a16="http://schemas.microsoft.com/office/drawing/2014/main" id="{61A14B72-2E5C-4165-390B-9AC254511A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5" t="38409" r="4626" b="39114"/>
            <a:stretch/>
          </p:blipFill>
          <p:spPr>
            <a:xfrm>
              <a:off x="6019188" y="3946448"/>
              <a:ext cx="3245164" cy="564881"/>
            </a:xfrm>
            <a:prstGeom prst="rect">
              <a:avLst/>
            </a:prstGeom>
          </p:spPr>
        </p:pic>
        <p:pic>
          <p:nvPicPr>
            <p:cNvPr id="8" name="図 7" descr="アイコン&#10;&#10;自動的に生成された説明">
              <a:extLst>
                <a:ext uri="{FF2B5EF4-FFF2-40B4-BE49-F238E27FC236}">
                  <a16:creationId xmlns:a16="http://schemas.microsoft.com/office/drawing/2014/main" id="{F505EDB0-635A-422D-6816-8DDAF5F2CD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179676" y="4004184"/>
              <a:ext cx="2340260" cy="590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3592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TTロゴ単独扉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1C667C2-2802-0C3C-5EB1-3E0CB96F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67E68-6EA3-474C-8930-5C145A21ABBC}" type="datetime1">
              <a:rPr lang="ja-JP" altLang="en-US" smtClean="0"/>
              <a:t>2026/9/14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F938F37-E7A5-7D23-158C-D1137580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GovTechTokyo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2F7BDAA-3CCE-7535-5A41-EAA6A3D41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6FF3-EDEF-40D9-844B-E8BDE887AEB1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BD5133D7-8778-CA1E-AB14-8962C1861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420690"/>
            <a:ext cx="10117124" cy="576064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10">
            <a:extLst>
              <a:ext uri="{FF2B5EF4-FFF2-40B4-BE49-F238E27FC236}">
                <a16:creationId xmlns:a16="http://schemas.microsoft.com/office/drawing/2014/main" id="{F94DBD58-DEF0-01CB-3393-48D29A6354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440" y="3032956"/>
            <a:ext cx="10117124" cy="5762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pic>
        <p:nvPicPr>
          <p:cNvPr id="6" name="図 5" descr="テキスト, ロゴ&#10;&#10;自動的に生成された説明">
            <a:extLst>
              <a:ext uri="{FF2B5EF4-FFF2-40B4-BE49-F238E27FC236}">
                <a16:creationId xmlns:a16="http://schemas.microsoft.com/office/drawing/2014/main" id="{48471318-F2B8-B698-78DE-7B8E10FFC0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15" b="34986"/>
          <a:stretch/>
        </p:blipFill>
        <p:spPr>
          <a:xfrm>
            <a:off x="9964101" y="116632"/>
            <a:ext cx="2108563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97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TTロゴ単独扉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1C667C2-2802-0C3C-5EB1-3E0CB96F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09BEC-0F0A-4A02-BB27-694CF57449DD}" type="datetime1">
              <a:rPr lang="ja-JP" altLang="en-US" smtClean="0"/>
              <a:t>2026/9/14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F938F37-E7A5-7D23-158C-D1137580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© GovTechTokyo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2F7BDAA-3CCE-7535-5A41-EAA6A3D41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6FF3-EDEF-40D9-844B-E8BDE887AEB1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BD5133D7-8778-CA1E-AB14-8962C1861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2420690"/>
            <a:ext cx="10117124" cy="576064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10">
            <a:extLst>
              <a:ext uri="{FF2B5EF4-FFF2-40B4-BE49-F238E27FC236}">
                <a16:creationId xmlns:a16="http://schemas.microsoft.com/office/drawing/2014/main" id="{F94DBD58-DEF0-01CB-3393-48D29A6354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5440" y="3032956"/>
            <a:ext cx="10117124" cy="5762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08BE86D-82D5-3CAC-223A-4D2E1804B07A}"/>
              </a:ext>
            </a:extLst>
          </p:cNvPr>
          <p:cNvGrpSpPr/>
          <p:nvPr userDrawn="1"/>
        </p:nvGrpSpPr>
        <p:grpSpPr>
          <a:xfrm>
            <a:off x="8387943" y="198000"/>
            <a:ext cx="3606057" cy="384081"/>
            <a:chOff x="3179676" y="3946442"/>
            <a:chExt cx="6084676" cy="648078"/>
          </a:xfrm>
        </p:grpSpPr>
        <p:pic>
          <p:nvPicPr>
            <p:cNvPr id="6" name="図 5" descr="テキスト, ロゴ&#10;&#10;自動的に生成された説明">
              <a:extLst>
                <a:ext uri="{FF2B5EF4-FFF2-40B4-BE49-F238E27FC236}">
                  <a16:creationId xmlns:a16="http://schemas.microsoft.com/office/drawing/2014/main" id="{FAC25BCC-2D02-BDE2-B656-C35D449A87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5" t="38409" r="4626" b="39114"/>
            <a:stretch/>
          </p:blipFill>
          <p:spPr>
            <a:xfrm>
              <a:off x="6019189" y="3946442"/>
              <a:ext cx="3245163" cy="564880"/>
            </a:xfrm>
            <a:prstGeom prst="rect">
              <a:avLst/>
            </a:prstGeom>
          </p:spPr>
        </p:pic>
        <p:pic>
          <p:nvPicPr>
            <p:cNvPr id="9" name="図 8" descr="アイコン&#10;&#10;自動的に生成された説明">
              <a:extLst>
                <a:ext uri="{FF2B5EF4-FFF2-40B4-BE49-F238E27FC236}">
                  <a16:creationId xmlns:a16="http://schemas.microsoft.com/office/drawing/2014/main" id="{7CCFEA74-E7BC-A339-1162-F09DBC2A11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179676" y="4004184"/>
              <a:ext cx="2340260" cy="590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72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TTロゴ単独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34E2D3-8122-4E07-5DED-FD5CE17EB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AEF5EE7-1386-DA2F-141B-273E2C609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400" b="1">
                <a:latin typeface="+mn-ea"/>
                <a:ea typeface="+mn-ea"/>
              </a:defRPr>
            </a:lvl1pPr>
            <a:lvl2pPr>
              <a:defRPr>
                <a:latin typeface="+mn-ea"/>
                <a:ea typeface="+mn-ea"/>
              </a:defRPr>
            </a:lvl2pPr>
            <a:lvl3pPr>
              <a:spcBef>
                <a:spcPts val="0"/>
              </a:spcBef>
              <a:spcAft>
                <a:spcPts val="0"/>
              </a:spcAft>
              <a:defRPr>
                <a:latin typeface="+mn-ea"/>
                <a:ea typeface="+mn-ea"/>
              </a:defRPr>
            </a:lvl3pPr>
            <a:lvl4pPr>
              <a:lnSpc>
                <a:spcPts val="2400"/>
              </a:lnSpc>
              <a:defRPr>
                <a:latin typeface="+mn-ea"/>
                <a:ea typeface="+mn-ea"/>
              </a:defRPr>
            </a:lvl4pPr>
            <a:lvl5pPr>
              <a:defRPr sz="1400">
                <a:latin typeface="+mn-ea"/>
                <a:ea typeface="+mn-ea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881038-165A-5BFB-477F-F97805F6D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55675"/>
            <a:ext cx="4114800" cy="178433"/>
          </a:xfrm>
          <a:prstGeom prst="rect">
            <a:avLst/>
          </a:prstGeom>
        </p:spPr>
        <p:txBody>
          <a:bodyPr/>
          <a:lstStyle/>
          <a:p>
            <a:r>
              <a:rPr kumimoji="1" lang="en-US" altLang="zh-TW"/>
              <a:t>© GovTechTokyo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BC9E01-9A0F-E1DE-67C1-524F7E4C5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62935"/>
            <a:ext cx="3245164" cy="174885"/>
          </a:xfrm>
          <a:prstGeom prst="rect">
            <a:avLst/>
          </a:prstGeom>
        </p:spPr>
        <p:txBody>
          <a:bodyPr/>
          <a:lstStyle/>
          <a:p>
            <a:fld id="{42C06FF3-EDEF-40D9-844B-E8BDE887AEB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8" name="図 7" descr="テキスト, ロゴ&#10;&#10;自動的に生成された説明">
            <a:extLst>
              <a:ext uri="{FF2B5EF4-FFF2-40B4-BE49-F238E27FC236}">
                <a16:creationId xmlns:a16="http://schemas.microsoft.com/office/drawing/2014/main" id="{DE1B22B3-F66C-9E4A-E6B6-5D413D3EF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15" b="34986"/>
          <a:stretch/>
        </p:blipFill>
        <p:spPr>
          <a:xfrm>
            <a:off x="9964101" y="116632"/>
            <a:ext cx="2108563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302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GTTロゴ単独_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92B502-B3EE-DBEB-D4D3-F0B85D500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7741C8-334E-FB50-E179-0FADA8956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918000"/>
            <a:ext cx="5684440" cy="526824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EAE074D-900B-C98A-59C6-1F1D840AE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918000"/>
            <a:ext cx="5684440" cy="526824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pic>
        <p:nvPicPr>
          <p:cNvPr id="8" name="図 7" descr="テキスト, ロゴ&#10;&#10;自動的に生成された説明">
            <a:extLst>
              <a:ext uri="{FF2B5EF4-FFF2-40B4-BE49-F238E27FC236}">
                <a16:creationId xmlns:a16="http://schemas.microsoft.com/office/drawing/2014/main" id="{56CFCCB0-B8F9-041F-E08A-DE1E1D80F0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15" b="34986"/>
          <a:stretch/>
        </p:blipFill>
        <p:spPr>
          <a:xfrm>
            <a:off x="9964101" y="116632"/>
            <a:ext cx="2108563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64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GTTロゴ単独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6A798-EE5A-FC3A-E587-17A723B3A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236" y="116632"/>
            <a:ext cx="9432172" cy="468054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pic>
        <p:nvPicPr>
          <p:cNvPr id="6" name="図 5" descr="テキスト, ロゴ&#10;&#10;自動的に生成された説明">
            <a:extLst>
              <a:ext uri="{FF2B5EF4-FFF2-40B4-BE49-F238E27FC236}">
                <a16:creationId xmlns:a16="http://schemas.microsoft.com/office/drawing/2014/main" id="{F613C23A-8C7E-138E-B69C-58A46431CE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515" b="34986"/>
          <a:stretch/>
        </p:blipFill>
        <p:spPr>
          <a:xfrm>
            <a:off x="9964101" y="116632"/>
            <a:ext cx="2108563" cy="46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03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東京都GTT連盟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34E2D3-8122-4E07-5DED-FD5CE17EB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AEF5EE7-1386-DA2F-141B-273E2C609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3200" b="1">
                <a:latin typeface="+mn-ea"/>
                <a:ea typeface="+mn-ea"/>
              </a:defRPr>
            </a:lvl1pPr>
            <a:lvl2pPr>
              <a:defRPr>
                <a:latin typeface="+mn-ea"/>
                <a:ea typeface="+mn-ea"/>
              </a:defRPr>
            </a:lvl2pPr>
            <a:lvl3pPr>
              <a:spcBef>
                <a:spcPts val="0"/>
              </a:spcBef>
              <a:spcAft>
                <a:spcPts val="0"/>
              </a:spcAft>
              <a:defRPr>
                <a:latin typeface="+mn-ea"/>
                <a:ea typeface="+mn-ea"/>
              </a:defRPr>
            </a:lvl3pPr>
            <a:lvl4pPr>
              <a:lnSpc>
                <a:spcPts val="2400"/>
              </a:lnSpc>
              <a:defRPr>
                <a:latin typeface="+mn-ea"/>
                <a:ea typeface="+mn-ea"/>
              </a:defRPr>
            </a:lvl4pPr>
            <a:lvl5pPr>
              <a:defRPr sz="1400">
                <a:latin typeface="+mn-ea"/>
                <a:ea typeface="+mn-ea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E0FF572D-DFCB-D617-5623-1DF86BE7F1B1}"/>
              </a:ext>
            </a:extLst>
          </p:cNvPr>
          <p:cNvGrpSpPr/>
          <p:nvPr userDrawn="1"/>
        </p:nvGrpSpPr>
        <p:grpSpPr>
          <a:xfrm>
            <a:off x="8787845" y="198082"/>
            <a:ext cx="3255855" cy="334770"/>
            <a:chOff x="3179676" y="3989079"/>
            <a:chExt cx="6084675" cy="625631"/>
          </a:xfrm>
        </p:grpSpPr>
        <p:pic>
          <p:nvPicPr>
            <p:cNvPr id="11" name="図 10" descr="テキスト, ロゴ&#10;&#10;自動的に生成された説明">
              <a:extLst>
                <a:ext uri="{FF2B5EF4-FFF2-40B4-BE49-F238E27FC236}">
                  <a16:creationId xmlns:a16="http://schemas.microsoft.com/office/drawing/2014/main" id="{08F9DB35-6301-76AB-CDCB-4DE4FF953E4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5" t="38409" r="4626" b="39114"/>
            <a:stretch/>
          </p:blipFill>
          <p:spPr>
            <a:xfrm>
              <a:off x="6019189" y="3989079"/>
              <a:ext cx="3245162" cy="564881"/>
            </a:xfrm>
            <a:prstGeom prst="rect">
              <a:avLst/>
            </a:prstGeom>
          </p:spPr>
        </p:pic>
        <p:pic>
          <p:nvPicPr>
            <p:cNvPr id="12" name="図 11" descr="アイコン&#10;&#10;自動的に生成された説明">
              <a:extLst>
                <a:ext uri="{FF2B5EF4-FFF2-40B4-BE49-F238E27FC236}">
                  <a16:creationId xmlns:a16="http://schemas.microsoft.com/office/drawing/2014/main" id="{04DF7716-FD57-7646-3E2B-C1BB38A3E5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179676" y="4024374"/>
              <a:ext cx="2340260" cy="590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823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東京都GTT連盟_2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92B502-B3EE-DBEB-D4D3-F0B85D500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7741C8-334E-FB50-E179-0FADA8956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918000"/>
            <a:ext cx="5684440" cy="526824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EAE074D-900B-C98A-59C6-1F1D840AE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918000"/>
            <a:ext cx="5684440" cy="526824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2286FD8-ABEC-3C1F-8135-3B523974F0FF}"/>
              </a:ext>
            </a:extLst>
          </p:cNvPr>
          <p:cNvGrpSpPr/>
          <p:nvPr userDrawn="1"/>
        </p:nvGrpSpPr>
        <p:grpSpPr>
          <a:xfrm>
            <a:off x="8786462" y="188639"/>
            <a:ext cx="3255855" cy="334770"/>
            <a:chOff x="3179676" y="3989079"/>
            <a:chExt cx="6084675" cy="625631"/>
          </a:xfrm>
        </p:grpSpPr>
        <p:pic>
          <p:nvPicPr>
            <p:cNvPr id="12" name="図 11" descr="テキスト, ロゴ&#10;&#10;自動的に生成された説明">
              <a:extLst>
                <a:ext uri="{FF2B5EF4-FFF2-40B4-BE49-F238E27FC236}">
                  <a16:creationId xmlns:a16="http://schemas.microsoft.com/office/drawing/2014/main" id="{0CDF3C59-D7AD-04F2-CFAD-C3CF96C3E0A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5" t="38409" r="4626" b="39114"/>
            <a:stretch/>
          </p:blipFill>
          <p:spPr>
            <a:xfrm>
              <a:off x="6019189" y="3989079"/>
              <a:ext cx="3245162" cy="564881"/>
            </a:xfrm>
            <a:prstGeom prst="rect">
              <a:avLst/>
            </a:prstGeom>
          </p:spPr>
        </p:pic>
        <p:pic>
          <p:nvPicPr>
            <p:cNvPr id="13" name="図 12" descr="アイコン&#10;&#10;自動的に生成された説明">
              <a:extLst>
                <a:ext uri="{FF2B5EF4-FFF2-40B4-BE49-F238E27FC236}">
                  <a16:creationId xmlns:a16="http://schemas.microsoft.com/office/drawing/2014/main" id="{15635AF5-B90E-ADA8-3ABC-D2EB8D673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179676" y="4024374"/>
              <a:ext cx="2340260" cy="590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6283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C3496E9-EE78-FDF5-823B-F5748FA10215}"/>
              </a:ext>
            </a:extLst>
          </p:cNvPr>
          <p:cNvSpPr/>
          <p:nvPr userDrawn="1"/>
        </p:nvSpPr>
        <p:spPr>
          <a:xfrm>
            <a:off x="6370" y="-1107"/>
            <a:ext cx="12187147" cy="6859107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18838"/>
              </a:gs>
              <a:gs pos="54000">
                <a:srgbClr val="018838"/>
              </a:gs>
              <a:gs pos="94000">
                <a:srgbClr val="008000">
                  <a:alpha val="80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フローチャート: データ 2">
            <a:extLst>
              <a:ext uri="{FF2B5EF4-FFF2-40B4-BE49-F238E27FC236}">
                <a16:creationId xmlns:a16="http://schemas.microsoft.com/office/drawing/2014/main" id="{7175B9B1-F0B6-6F8B-1915-DD27470870D5}"/>
              </a:ext>
            </a:extLst>
          </p:cNvPr>
          <p:cNvSpPr/>
          <p:nvPr userDrawn="1"/>
        </p:nvSpPr>
        <p:spPr>
          <a:xfrm>
            <a:off x="2480404" y="253630"/>
            <a:ext cx="6496976" cy="6487738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4038"/>
              <a:gd name="connsiteY0" fmla="*/ 10000 h 10000"/>
              <a:gd name="connsiteX1" fmla="*/ 2000 w 14038"/>
              <a:gd name="connsiteY1" fmla="*/ 0 h 10000"/>
              <a:gd name="connsiteX2" fmla="*/ 14038 w 14038"/>
              <a:gd name="connsiteY2" fmla="*/ 43 h 10000"/>
              <a:gd name="connsiteX3" fmla="*/ 8000 w 14038"/>
              <a:gd name="connsiteY3" fmla="*/ 10000 h 10000"/>
              <a:gd name="connsiteX4" fmla="*/ 0 w 14038"/>
              <a:gd name="connsiteY4" fmla="*/ 10000 h 10000"/>
              <a:gd name="connsiteX0" fmla="*/ 0 w 14038"/>
              <a:gd name="connsiteY0" fmla="*/ 9971 h 9971"/>
              <a:gd name="connsiteX1" fmla="*/ 6994 w 14038"/>
              <a:gd name="connsiteY1" fmla="*/ 0 h 9971"/>
              <a:gd name="connsiteX2" fmla="*/ 14038 w 14038"/>
              <a:gd name="connsiteY2" fmla="*/ 14 h 9971"/>
              <a:gd name="connsiteX3" fmla="*/ 8000 w 14038"/>
              <a:gd name="connsiteY3" fmla="*/ 9971 h 9971"/>
              <a:gd name="connsiteX4" fmla="*/ 0 w 14038"/>
              <a:gd name="connsiteY4" fmla="*/ 9971 h 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38" h="9971">
                <a:moveTo>
                  <a:pt x="0" y="9971"/>
                </a:moveTo>
                <a:lnTo>
                  <a:pt x="6994" y="0"/>
                </a:lnTo>
                <a:lnTo>
                  <a:pt x="14038" y="14"/>
                </a:lnTo>
                <a:lnTo>
                  <a:pt x="8000" y="9971"/>
                </a:lnTo>
                <a:lnTo>
                  <a:pt x="0" y="9971"/>
                </a:lnTo>
                <a:close/>
              </a:path>
            </a:pathLst>
          </a:custGeom>
          <a:gradFill flip="none" rotWithShape="1">
            <a:gsLst>
              <a:gs pos="0">
                <a:srgbClr val="018838"/>
              </a:gs>
              <a:gs pos="44000">
                <a:srgbClr val="018838"/>
              </a:gs>
              <a:gs pos="100000">
                <a:schemeClr val="accent6">
                  <a:lumMod val="60000"/>
                  <a:lumOff val="40000"/>
                  <a:alpha val="2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ローチャート: データ 2">
            <a:extLst>
              <a:ext uri="{FF2B5EF4-FFF2-40B4-BE49-F238E27FC236}">
                <a16:creationId xmlns:a16="http://schemas.microsoft.com/office/drawing/2014/main" id="{F065EAC0-1682-FC23-2750-ADBDAF6DC353}"/>
              </a:ext>
            </a:extLst>
          </p:cNvPr>
          <p:cNvSpPr/>
          <p:nvPr userDrawn="1"/>
        </p:nvSpPr>
        <p:spPr>
          <a:xfrm>
            <a:off x="282821" y="-1107"/>
            <a:ext cx="6496976" cy="5625244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4038"/>
              <a:gd name="connsiteY0" fmla="*/ 10000 h 10000"/>
              <a:gd name="connsiteX1" fmla="*/ 2000 w 14038"/>
              <a:gd name="connsiteY1" fmla="*/ 0 h 10000"/>
              <a:gd name="connsiteX2" fmla="*/ 14038 w 14038"/>
              <a:gd name="connsiteY2" fmla="*/ 43 h 10000"/>
              <a:gd name="connsiteX3" fmla="*/ 8000 w 14038"/>
              <a:gd name="connsiteY3" fmla="*/ 10000 h 10000"/>
              <a:gd name="connsiteX4" fmla="*/ 0 w 14038"/>
              <a:gd name="connsiteY4" fmla="*/ 10000 h 10000"/>
              <a:gd name="connsiteX0" fmla="*/ 0 w 14038"/>
              <a:gd name="connsiteY0" fmla="*/ 9971 h 9971"/>
              <a:gd name="connsiteX1" fmla="*/ 6994 w 14038"/>
              <a:gd name="connsiteY1" fmla="*/ 0 h 9971"/>
              <a:gd name="connsiteX2" fmla="*/ 14038 w 14038"/>
              <a:gd name="connsiteY2" fmla="*/ 14 h 9971"/>
              <a:gd name="connsiteX3" fmla="*/ 8000 w 14038"/>
              <a:gd name="connsiteY3" fmla="*/ 9971 h 9971"/>
              <a:gd name="connsiteX4" fmla="*/ 0 w 14038"/>
              <a:gd name="connsiteY4" fmla="*/ 9971 h 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38" h="9971">
                <a:moveTo>
                  <a:pt x="0" y="9971"/>
                </a:moveTo>
                <a:lnTo>
                  <a:pt x="6994" y="0"/>
                </a:lnTo>
                <a:lnTo>
                  <a:pt x="14038" y="14"/>
                </a:lnTo>
                <a:lnTo>
                  <a:pt x="8000" y="9971"/>
                </a:lnTo>
                <a:lnTo>
                  <a:pt x="0" y="9971"/>
                </a:lnTo>
                <a:close/>
              </a:path>
            </a:pathLst>
          </a:custGeom>
          <a:gradFill flip="none" rotWithShape="1">
            <a:gsLst>
              <a:gs pos="0">
                <a:srgbClr val="018838"/>
              </a:gs>
              <a:gs pos="66000">
                <a:srgbClr val="018838"/>
              </a:gs>
              <a:gs pos="100000">
                <a:schemeClr val="accent6">
                  <a:lumMod val="60000"/>
                  <a:lumOff val="40000"/>
                  <a:alpha val="1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ローチャート: データ 2">
            <a:extLst>
              <a:ext uri="{FF2B5EF4-FFF2-40B4-BE49-F238E27FC236}">
                <a16:creationId xmlns:a16="http://schemas.microsoft.com/office/drawing/2014/main" id="{B1C2066D-190F-1DFA-9642-7A198246A63C}"/>
              </a:ext>
            </a:extLst>
          </p:cNvPr>
          <p:cNvSpPr/>
          <p:nvPr userDrawn="1"/>
        </p:nvSpPr>
        <p:spPr>
          <a:xfrm>
            <a:off x="1619696" y="508366"/>
            <a:ext cx="6496976" cy="5625244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4038"/>
              <a:gd name="connsiteY0" fmla="*/ 10000 h 10000"/>
              <a:gd name="connsiteX1" fmla="*/ 2000 w 14038"/>
              <a:gd name="connsiteY1" fmla="*/ 0 h 10000"/>
              <a:gd name="connsiteX2" fmla="*/ 14038 w 14038"/>
              <a:gd name="connsiteY2" fmla="*/ 43 h 10000"/>
              <a:gd name="connsiteX3" fmla="*/ 8000 w 14038"/>
              <a:gd name="connsiteY3" fmla="*/ 10000 h 10000"/>
              <a:gd name="connsiteX4" fmla="*/ 0 w 14038"/>
              <a:gd name="connsiteY4" fmla="*/ 10000 h 10000"/>
              <a:gd name="connsiteX0" fmla="*/ 0 w 14038"/>
              <a:gd name="connsiteY0" fmla="*/ 9971 h 9971"/>
              <a:gd name="connsiteX1" fmla="*/ 6994 w 14038"/>
              <a:gd name="connsiteY1" fmla="*/ 0 h 9971"/>
              <a:gd name="connsiteX2" fmla="*/ 14038 w 14038"/>
              <a:gd name="connsiteY2" fmla="*/ 14 h 9971"/>
              <a:gd name="connsiteX3" fmla="*/ 8000 w 14038"/>
              <a:gd name="connsiteY3" fmla="*/ 9971 h 9971"/>
              <a:gd name="connsiteX4" fmla="*/ 0 w 14038"/>
              <a:gd name="connsiteY4" fmla="*/ 9971 h 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38" h="9971">
                <a:moveTo>
                  <a:pt x="0" y="9971"/>
                </a:moveTo>
                <a:lnTo>
                  <a:pt x="6994" y="0"/>
                </a:lnTo>
                <a:lnTo>
                  <a:pt x="14038" y="14"/>
                </a:lnTo>
                <a:lnTo>
                  <a:pt x="8000" y="9971"/>
                </a:lnTo>
                <a:lnTo>
                  <a:pt x="0" y="9971"/>
                </a:lnTo>
                <a:close/>
              </a:path>
            </a:pathLst>
          </a:custGeom>
          <a:gradFill flip="none" rotWithShape="1">
            <a:gsLst>
              <a:gs pos="0">
                <a:srgbClr val="018838"/>
              </a:gs>
              <a:gs pos="66000">
                <a:srgbClr val="018838"/>
              </a:gs>
              <a:gs pos="100000">
                <a:schemeClr val="accent6">
                  <a:lumMod val="60000"/>
                  <a:lumOff val="40000"/>
                  <a:alpha val="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EEE95A-4113-AE11-D7CA-5E8DAC22E0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6236" y="6562935"/>
            <a:ext cx="3246040" cy="17843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fld id="{C0F42CB5-3EF9-45EE-89AE-229F5C6146C8}" type="datetime1">
              <a:rPr lang="ja-JP" altLang="en-US" smtClean="0"/>
              <a:t>2026/9/14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720EC7-3D48-3BC9-8382-F71D33A176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555675"/>
            <a:ext cx="4114800" cy="17843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>
                <a:solidFill>
                  <a:schemeClr val="bg1"/>
                </a:solidFill>
                <a:latin typeface="+mn-lt"/>
                <a:ea typeface="Noto Sans JP Medium" panose="020B0200000000000000" pitchFamily="50" charset="-128"/>
              </a:defRPr>
            </a:lvl1pPr>
          </a:lstStyle>
          <a:p>
            <a:r>
              <a:rPr lang="en-US" altLang="zh-TW" dirty="0"/>
              <a:t>© </a:t>
            </a:r>
            <a:r>
              <a:rPr lang="en-US" altLang="zh-TW" dirty="0" err="1"/>
              <a:t>GovTechTokyo</a:t>
            </a:r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4FB723E-30B7-488E-7E05-9456155FB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562935"/>
            <a:ext cx="3245164" cy="17488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fld id="{42C06FF3-EDEF-40D9-844B-E8BDE887AEB1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2295E26-55C6-A9DF-E00D-4D28E8179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436" y="2744924"/>
            <a:ext cx="10117124" cy="57606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43662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9" r:id="rId2"/>
    <p:sldLayoutId id="2147483658" r:id="rId3"/>
    <p:sldLayoutId id="2147483660" r:id="rId4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kumimoji="1" sz="3600" b="1" kern="1200">
          <a:solidFill>
            <a:schemeClr val="bg1"/>
          </a:solidFill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44A4F70E-E584-2BA2-068E-F134B997029D}"/>
              </a:ext>
            </a:extLst>
          </p:cNvPr>
          <p:cNvSpPr/>
          <p:nvPr userDrawn="1"/>
        </p:nvSpPr>
        <p:spPr>
          <a:xfrm>
            <a:off x="4853" y="-1355"/>
            <a:ext cx="12187147" cy="657801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018838"/>
              </a:gs>
              <a:gs pos="54000">
                <a:srgbClr val="018838"/>
              </a:gs>
              <a:gs pos="100000">
                <a:srgbClr val="018838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フローチャート: データ 2">
            <a:extLst>
              <a:ext uri="{FF2B5EF4-FFF2-40B4-BE49-F238E27FC236}">
                <a16:creationId xmlns:a16="http://schemas.microsoft.com/office/drawing/2014/main" id="{DA358829-15F6-5897-C662-CF93B210AD62}"/>
              </a:ext>
            </a:extLst>
          </p:cNvPr>
          <p:cNvSpPr/>
          <p:nvPr userDrawn="1"/>
        </p:nvSpPr>
        <p:spPr>
          <a:xfrm>
            <a:off x="282821" y="-1108"/>
            <a:ext cx="6496976" cy="2710028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4038"/>
              <a:gd name="connsiteY0" fmla="*/ 10000 h 10000"/>
              <a:gd name="connsiteX1" fmla="*/ 2000 w 14038"/>
              <a:gd name="connsiteY1" fmla="*/ 0 h 10000"/>
              <a:gd name="connsiteX2" fmla="*/ 14038 w 14038"/>
              <a:gd name="connsiteY2" fmla="*/ 43 h 10000"/>
              <a:gd name="connsiteX3" fmla="*/ 8000 w 14038"/>
              <a:gd name="connsiteY3" fmla="*/ 10000 h 10000"/>
              <a:gd name="connsiteX4" fmla="*/ 0 w 14038"/>
              <a:gd name="connsiteY4" fmla="*/ 10000 h 10000"/>
              <a:gd name="connsiteX0" fmla="*/ 0 w 14038"/>
              <a:gd name="connsiteY0" fmla="*/ 9971 h 9971"/>
              <a:gd name="connsiteX1" fmla="*/ 6994 w 14038"/>
              <a:gd name="connsiteY1" fmla="*/ 0 h 9971"/>
              <a:gd name="connsiteX2" fmla="*/ 14038 w 14038"/>
              <a:gd name="connsiteY2" fmla="*/ 14 h 9971"/>
              <a:gd name="connsiteX3" fmla="*/ 8000 w 14038"/>
              <a:gd name="connsiteY3" fmla="*/ 9971 h 9971"/>
              <a:gd name="connsiteX4" fmla="*/ 0 w 14038"/>
              <a:gd name="connsiteY4" fmla="*/ 9971 h 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38" h="9971">
                <a:moveTo>
                  <a:pt x="0" y="9971"/>
                </a:moveTo>
                <a:lnTo>
                  <a:pt x="6994" y="0"/>
                </a:lnTo>
                <a:lnTo>
                  <a:pt x="14038" y="14"/>
                </a:lnTo>
                <a:lnTo>
                  <a:pt x="8000" y="9971"/>
                </a:lnTo>
                <a:lnTo>
                  <a:pt x="0" y="9971"/>
                </a:lnTo>
                <a:close/>
              </a:path>
            </a:pathLst>
          </a:custGeom>
          <a:gradFill flip="none" rotWithShape="1">
            <a:gsLst>
              <a:gs pos="0">
                <a:srgbClr val="018838"/>
              </a:gs>
              <a:gs pos="66000">
                <a:srgbClr val="018838"/>
              </a:gs>
              <a:gs pos="100000">
                <a:schemeClr val="accent6">
                  <a:lumMod val="60000"/>
                  <a:lumOff val="40000"/>
                  <a:alpha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フローチャート: データ 2">
            <a:extLst>
              <a:ext uri="{FF2B5EF4-FFF2-40B4-BE49-F238E27FC236}">
                <a16:creationId xmlns:a16="http://schemas.microsoft.com/office/drawing/2014/main" id="{0675EAFB-0054-00E2-89EE-58DD8D89D5BF}"/>
              </a:ext>
            </a:extLst>
          </p:cNvPr>
          <p:cNvSpPr/>
          <p:nvPr userDrawn="1"/>
        </p:nvSpPr>
        <p:spPr>
          <a:xfrm>
            <a:off x="955366" y="333400"/>
            <a:ext cx="6496976" cy="237552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4038"/>
              <a:gd name="connsiteY0" fmla="*/ 10000 h 10000"/>
              <a:gd name="connsiteX1" fmla="*/ 2000 w 14038"/>
              <a:gd name="connsiteY1" fmla="*/ 0 h 10000"/>
              <a:gd name="connsiteX2" fmla="*/ 14038 w 14038"/>
              <a:gd name="connsiteY2" fmla="*/ 43 h 10000"/>
              <a:gd name="connsiteX3" fmla="*/ 8000 w 14038"/>
              <a:gd name="connsiteY3" fmla="*/ 10000 h 10000"/>
              <a:gd name="connsiteX4" fmla="*/ 0 w 14038"/>
              <a:gd name="connsiteY4" fmla="*/ 10000 h 10000"/>
              <a:gd name="connsiteX0" fmla="*/ 0 w 14038"/>
              <a:gd name="connsiteY0" fmla="*/ 9971 h 9971"/>
              <a:gd name="connsiteX1" fmla="*/ 6994 w 14038"/>
              <a:gd name="connsiteY1" fmla="*/ 0 h 9971"/>
              <a:gd name="connsiteX2" fmla="*/ 14038 w 14038"/>
              <a:gd name="connsiteY2" fmla="*/ 14 h 9971"/>
              <a:gd name="connsiteX3" fmla="*/ 8000 w 14038"/>
              <a:gd name="connsiteY3" fmla="*/ 9971 h 9971"/>
              <a:gd name="connsiteX4" fmla="*/ 0 w 14038"/>
              <a:gd name="connsiteY4" fmla="*/ 9971 h 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38" h="9971">
                <a:moveTo>
                  <a:pt x="0" y="9971"/>
                </a:moveTo>
                <a:lnTo>
                  <a:pt x="6994" y="0"/>
                </a:lnTo>
                <a:lnTo>
                  <a:pt x="14038" y="14"/>
                </a:lnTo>
                <a:lnTo>
                  <a:pt x="8000" y="9971"/>
                </a:lnTo>
                <a:lnTo>
                  <a:pt x="0" y="9971"/>
                </a:lnTo>
                <a:close/>
              </a:path>
            </a:pathLst>
          </a:custGeom>
          <a:gradFill flip="none" rotWithShape="1">
            <a:gsLst>
              <a:gs pos="0">
                <a:srgbClr val="018838"/>
              </a:gs>
              <a:gs pos="76000">
                <a:srgbClr val="018838"/>
              </a:gs>
              <a:gs pos="100000">
                <a:srgbClr val="E2F2E6">
                  <a:alpha val="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フローチャート: データ 2">
            <a:extLst>
              <a:ext uri="{FF2B5EF4-FFF2-40B4-BE49-F238E27FC236}">
                <a16:creationId xmlns:a16="http://schemas.microsoft.com/office/drawing/2014/main" id="{D338F7B3-D43E-4EE0-4BCB-A034B73B62EF}"/>
              </a:ext>
            </a:extLst>
          </p:cNvPr>
          <p:cNvSpPr/>
          <p:nvPr userDrawn="1"/>
        </p:nvSpPr>
        <p:spPr>
          <a:xfrm>
            <a:off x="2383822" y="188640"/>
            <a:ext cx="6496976" cy="252028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4038"/>
              <a:gd name="connsiteY0" fmla="*/ 10000 h 10000"/>
              <a:gd name="connsiteX1" fmla="*/ 2000 w 14038"/>
              <a:gd name="connsiteY1" fmla="*/ 0 h 10000"/>
              <a:gd name="connsiteX2" fmla="*/ 14038 w 14038"/>
              <a:gd name="connsiteY2" fmla="*/ 43 h 10000"/>
              <a:gd name="connsiteX3" fmla="*/ 8000 w 14038"/>
              <a:gd name="connsiteY3" fmla="*/ 10000 h 10000"/>
              <a:gd name="connsiteX4" fmla="*/ 0 w 14038"/>
              <a:gd name="connsiteY4" fmla="*/ 10000 h 10000"/>
              <a:gd name="connsiteX0" fmla="*/ 0 w 14038"/>
              <a:gd name="connsiteY0" fmla="*/ 9971 h 9971"/>
              <a:gd name="connsiteX1" fmla="*/ 6994 w 14038"/>
              <a:gd name="connsiteY1" fmla="*/ 0 h 9971"/>
              <a:gd name="connsiteX2" fmla="*/ 14038 w 14038"/>
              <a:gd name="connsiteY2" fmla="*/ 14 h 9971"/>
              <a:gd name="connsiteX3" fmla="*/ 8000 w 14038"/>
              <a:gd name="connsiteY3" fmla="*/ 9971 h 9971"/>
              <a:gd name="connsiteX4" fmla="*/ 0 w 14038"/>
              <a:gd name="connsiteY4" fmla="*/ 9971 h 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38" h="9971">
                <a:moveTo>
                  <a:pt x="0" y="9971"/>
                </a:moveTo>
                <a:lnTo>
                  <a:pt x="6994" y="0"/>
                </a:lnTo>
                <a:lnTo>
                  <a:pt x="14038" y="14"/>
                </a:lnTo>
                <a:lnTo>
                  <a:pt x="8000" y="9971"/>
                </a:lnTo>
                <a:lnTo>
                  <a:pt x="0" y="9971"/>
                </a:lnTo>
                <a:close/>
              </a:path>
            </a:pathLst>
          </a:custGeom>
          <a:gradFill flip="none" rotWithShape="1">
            <a:gsLst>
              <a:gs pos="0">
                <a:srgbClr val="018838"/>
              </a:gs>
              <a:gs pos="66000">
                <a:srgbClr val="018838"/>
              </a:gs>
              <a:gs pos="100000">
                <a:schemeClr val="accent6">
                  <a:lumMod val="60000"/>
                  <a:lumOff val="40000"/>
                  <a:alpha val="1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4E54C745-1914-B58C-DB7A-3CBD3A0A7CD5}"/>
              </a:ext>
            </a:extLst>
          </p:cNvPr>
          <p:cNvSpPr/>
          <p:nvPr userDrawn="1"/>
        </p:nvSpPr>
        <p:spPr>
          <a:xfrm>
            <a:off x="0" y="653872"/>
            <a:ext cx="12187147" cy="57779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2295E26-55C6-A9DF-E00D-4D28E8179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16632"/>
            <a:ext cx="7956008" cy="46805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665390-A383-723E-0251-6CC5CE3B4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918445"/>
            <a:ext cx="11521280" cy="5390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61F06F1-B7F5-1DF8-8F7E-A3646769C3F6}"/>
              </a:ext>
            </a:extLst>
          </p:cNvPr>
          <p:cNvSpPr/>
          <p:nvPr userDrawn="1"/>
        </p:nvSpPr>
        <p:spPr>
          <a:xfrm>
            <a:off x="4036174" y="6571319"/>
            <a:ext cx="4119653" cy="182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000" dirty="0">
                <a:solidFill>
                  <a:srgbClr val="018838"/>
                </a:solidFill>
              </a:rPr>
              <a:t>© </a:t>
            </a:r>
            <a:r>
              <a:rPr lang="en-US" altLang="zh-TW" sz="1000" dirty="0" err="1">
                <a:solidFill>
                  <a:srgbClr val="018838"/>
                </a:solidFill>
              </a:rPr>
              <a:t>GovTechTokyo</a:t>
            </a:r>
            <a:endParaRPr lang="ja-JP" altLang="en-US" sz="1000" dirty="0">
              <a:solidFill>
                <a:srgbClr val="018838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65B88A0-5669-0C02-F0A8-0613FC7CCAED}"/>
              </a:ext>
            </a:extLst>
          </p:cNvPr>
          <p:cNvSpPr/>
          <p:nvPr userDrawn="1"/>
        </p:nvSpPr>
        <p:spPr>
          <a:xfrm>
            <a:off x="8609723" y="6571319"/>
            <a:ext cx="3246041" cy="182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CF908-2888-453D-BE37-886A3FA1903C}" type="slidenum">
              <a:rPr lang="ja-JP" altLang="en-US" sz="1000" smtClean="0">
                <a:solidFill>
                  <a:srgbClr val="018838"/>
                </a:solidFill>
              </a:rPr>
              <a:t>‹#›</a:t>
            </a:fld>
            <a:endParaRPr lang="ja-JP" altLang="en-US" sz="1000" dirty="0">
              <a:solidFill>
                <a:srgbClr val="0188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1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000" b="1" kern="1200">
          <a:solidFill>
            <a:schemeClr val="bg1"/>
          </a:solidFill>
          <a:latin typeface="+mn-ea"/>
          <a:ea typeface="+mn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32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kumimoji="1" sz="3200" b="1" kern="1200">
          <a:solidFill>
            <a:schemeClr val="tx1"/>
          </a:solidFill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8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kumimoji="1" sz="2000" b="1" kern="1200">
          <a:solidFill>
            <a:schemeClr val="tx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400"/>
        </a:lnSpc>
        <a:spcBef>
          <a:spcPts val="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Char char="•"/>
        <a:defRPr kumimoji="1" sz="1400" kern="1200">
          <a:solidFill>
            <a:schemeClr val="tx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52777-FDDB-64B4-24C5-39BA3AF09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23105B-B076-7169-C161-6165EDCD9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ワークシート ロードマップテンプレート</a:t>
            </a:r>
          </a:p>
        </p:txBody>
      </p:sp>
      <p:sp>
        <p:nvSpPr>
          <p:cNvPr id="102" name="矢印: 五方向 101">
            <a:extLst>
              <a:ext uri="{FF2B5EF4-FFF2-40B4-BE49-F238E27FC236}">
                <a16:creationId xmlns:a16="http://schemas.microsoft.com/office/drawing/2014/main" id="{7ADAE469-3323-1534-4F29-47CD6828D4B7}"/>
              </a:ext>
            </a:extLst>
          </p:cNvPr>
          <p:cNvSpPr/>
          <p:nvPr/>
        </p:nvSpPr>
        <p:spPr>
          <a:xfrm>
            <a:off x="1860555" y="2240920"/>
            <a:ext cx="3183160" cy="537659"/>
          </a:xfrm>
          <a:prstGeom prst="homePlate">
            <a:avLst>
              <a:gd name="adj" fmla="val 17675"/>
            </a:avLst>
          </a:prstGeom>
          <a:solidFill>
            <a:srgbClr val="E2F2E6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3" name="矢印: 五方向 102">
            <a:extLst>
              <a:ext uri="{FF2B5EF4-FFF2-40B4-BE49-F238E27FC236}">
                <a16:creationId xmlns:a16="http://schemas.microsoft.com/office/drawing/2014/main" id="{473F155B-4BD4-E9ED-36B4-96833D8D1CE2}"/>
              </a:ext>
            </a:extLst>
          </p:cNvPr>
          <p:cNvSpPr/>
          <p:nvPr/>
        </p:nvSpPr>
        <p:spPr>
          <a:xfrm>
            <a:off x="5233468" y="2240920"/>
            <a:ext cx="3183160" cy="537659"/>
          </a:xfrm>
          <a:prstGeom prst="homePlate">
            <a:avLst>
              <a:gd name="adj" fmla="val 17675"/>
            </a:avLst>
          </a:prstGeom>
          <a:solidFill>
            <a:srgbClr val="E2F2E6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4" name="矢印: 五方向 103">
            <a:extLst>
              <a:ext uri="{FF2B5EF4-FFF2-40B4-BE49-F238E27FC236}">
                <a16:creationId xmlns:a16="http://schemas.microsoft.com/office/drawing/2014/main" id="{39284F70-7A0E-99D5-918B-9BEDA06FBB3B}"/>
              </a:ext>
            </a:extLst>
          </p:cNvPr>
          <p:cNvSpPr/>
          <p:nvPr/>
        </p:nvSpPr>
        <p:spPr>
          <a:xfrm>
            <a:off x="8606382" y="2240920"/>
            <a:ext cx="3183160" cy="537659"/>
          </a:xfrm>
          <a:prstGeom prst="homePlate">
            <a:avLst>
              <a:gd name="adj" fmla="val 17675"/>
            </a:avLst>
          </a:prstGeom>
          <a:solidFill>
            <a:srgbClr val="E2F2E6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0A0C001B-6C78-C066-385B-F92DA655FB1C}"/>
              </a:ext>
            </a:extLst>
          </p:cNvPr>
          <p:cNvSpPr/>
          <p:nvPr/>
        </p:nvSpPr>
        <p:spPr>
          <a:xfrm>
            <a:off x="402459" y="2865646"/>
            <a:ext cx="1188640" cy="863182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到達状態</a:t>
            </a: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20010164-DEC4-EEF4-0CE1-1BDD173AC5A1}"/>
              </a:ext>
            </a:extLst>
          </p:cNvPr>
          <p:cNvSpPr/>
          <p:nvPr/>
        </p:nvSpPr>
        <p:spPr>
          <a:xfrm>
            <a:off x="1860555" y="2865646"/>
            <a:ext cx="3183160" cy="86318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55299D6B-C53D-5476-843A-7776493DC77C}"/>
              </a:ext>
            </a:extLst>
          </p:cNvPr>
          <p:cNvSpPr/>
          <p:nvPr/>
        </p:nvSpPr>
        <p:spPr>
          <a:xfrm>
            <a:off x="5233468" y="2865646"/>
            <a:ext cx="3183160" cy="86318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0F7F7A43-39B6-21A1-75C3-7ED38111F9A9}"/>
              </a:ext>
            </a:extLst>
          </p:cNvPr>
          <p:cNvSpPr/>
          <p:nvPr/>
        </p:nvSpPr>
        <p:spPr>
          <a:xfrm>
            <a:off x="8606381" y="2865646"/>
            <a:ext cx="3183160" cy="86318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41D3A2A2-433A-FEBC-D6D8-0A1DCF49EA37}"/>
              </a:ext>
            </a:extLst>
          </p:cNvPr>
          <p:cNvSpPr/>
          <p:nvPr/>
        </p:nvSpPr>
        <p:spPr>
          <a:xfrm>
            <a:off x="402459" y="1458099"/>
            <a:ext cx="1188640" cy="537659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育成目標</a:t>
            </a:r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8F6A8695-3755-2881-262A-97D9118472D5}"/>
              </a:ext>
            </a:extLst>
          </p:cNvPr>
          <p:cNvSpPr/>
          <p:nvPr/>
        </p:nvSpPr>
        <p:spPr>
          <a:xfrm>
            <a:off x="1860555" y="1458099"/>
            <a:ext cx="9928985" cy="53765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C8C22F28-D8D5-E106-EE51-52CD58E24B43}"/>
              </a:ext>
            </a:extLst>
          </p:cNvPr>
          <p:cNvSpPr/>
          <p:nvPr/>
        </p:nvSpPr>
        <p:spPr>
          <a:xfrm>
            <a:off x="402459" y="4980721"/>
            <a:ext cx="1188640" cy="1576597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育成施策</a:t>
            </a:r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EAD18A4D-5C1B-4070-2A33-C799374D08D2}"/>
              </a:ext>
            </a:extLst>
          </p:cNvPr>
          <p:cNvSpPr/>
          <p:nvPr/>
        </p:nvSpPr>
        <p:spPr>
          <a:xfrm>
            <a:off x="1860554" y="4980721"/>
            <a:ext cx="1539410" cy="15765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08E853BB-E766-9807-4235-0F646C54E01A}"/>
              </a:ext>
            </a:extLst>
          </p:cNvPr>
          <p:cNvSpPr/>
          <p:nvPr/>
        </p:nvSpPr>
        <p:spPr>
          <a:xfrm>
            <a:off x="3504303" y="4980721"/>
            <a:ext cx="1539410" cy="15765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E548DA57-1A97-5231-19BE-524EE03FF146}"/>
              </a:ext>
            </a:extLst>
          </p:cNvPr>
          <p:cNvSpPr/>
          <p:nvPr/>
        </p:nvSpPr>
        <p:spPr>
          <a:xfrm>
            <a:off x="5233467" y="4980721"/>
            <a:ext cx="1539410" cy="15765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DEE470F1-2578-C1B6-5B8C-C17F8208C6CC}"/>
              </a:ext>
            </a:extLst>
          </p:cNvPr>
          <p:cNvSpPr/>
          <p:nvPr/>
        </p:nvSpPr>
        <p:spPr>
          <a:xfrm>
            <a:off x="6877216" y="4980721"/>
            <a:ext cx="1539410" cy="15765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CDB5D179-39FD-246E-DD14-BE392BB8F2FD}"/>
              </a:ext>
            </a:extLst>
          </p:cNvPr>
          <p:cNvSpPr/>
          <p:nvPr/>
        </p:nvSpPr>
        <p:spPr>
          <a:xfrm>
            <a:off x="8606380" y="4980721"/>
            <a:ext cx="1539410" cy="15765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7859B647-217F-FF80-CB7E-9D966D02CECA}"/>
              </a:ext>
            </a:extLst>
          </p:cNvPr>
          <p:cNvSpPr/>
          <p:nvPr/>
        </p:nvSpPr>
        <p:spPr>
          <a:xfrm>
            <a:off x="10250129" y="4980721"/>
            <a:ext cx="1539410" cy="15765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1237D11E-1EB0-DF1D-19FB-95C27106B072}"/>
              </a:ext>
            </a:extLst>
          </p:cNvPr>
          <p:cNvSpPr/>
          <p:nvPr/>
        </p:nvSpPr>
        <p:spPr>
          <a:xfrm>
            <a:off x="402459" y="3815895"/>
            <a:ext cx="1188640" cy="1077759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到達目標</a:t>
            </a: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FB0666DD-F54D-3CBB-D732-50ED2CB3D513}"/>
              </a:ext>
            </a:extLst>
          </p:cNvPr>
          <p:cNvSpPr/>
          <p:nvPr/>
        </p:nvSpPr>
        <p:spPr>
          <a:xfrm>
            <a:off x="1860555" y="3815895"/>
            <a:ext cx="3183160" cy="107775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A7094A7E-2B35-01F9-3C91-B9E0544A77FE}"/>
              </a:ext>
            </a:extLst>
          </p:cNvPr>
          <p:cNvSpPr/>
          <p:nvPr/>
        </p:nvSpPr>
        <p:spPr>
          <a:xfrm>
            <a:off x="5233468" y="3815895"/>
            <a:ext cx="3183160" cy="107775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62FC7987-A4A7-0353-C7D4-E10253C18D37}"/>
              </a:ext>
            </a:extLst>
          </p:cNvPr>
          <p:cNvSpPr/>
          <p:nvPr/>
        </p:nvSpPr>
        <p:spPr>
          <a:xfrm>
            <a:off x="8606381" y="3815895"/>
            <a:ext cx="3183160" cy="107775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5AE419D-DA48-63AE-FD61-923021131D46}"/>
              </a:ext>
            </a:extLst>
          </p:cNvPr>
          <p:cNvSpPr/>
          <p:nvPr/>
        </p:nvSpPr>
        <p:spPr>
          <a:xfrm>
            <a:off x="402459" y="797859"/>
            <a:ext cx="1188640" cy="537659"/>
          </a:xfrm>
          <a:prstGeom prst="rect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対象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573AAEE-519A-D276-1EE8-30BBBC038CBC}"/>
              </a:ext>
            </a:extLst>
          </p:cNvPr>
          <p:cNvSpPr/>
          <p:nvPr/>
        </p:nvSpPr>
        <p:spPr>
          <a:xfrm>
            <a:off x="1860555" y="797859"/>
            <a:ext cx="9928985" cy="53765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93051"/>
      </p:ext>
    </p:extLst>
  </p:cSld>
  <p:clrMapOvr>
    <a:masterClrMapping/>
  </p:clrMapOvr>
</p:sld>
</file>

<file path=ppt/theme/theme1.xml><?xml version="1.0" encoding="utf-8"?>
<a:theme xmlns:a="http://schemas.openxmlformats.org/drawingml/2006/main" name="GTTマスター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kumimoji="1"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ovtTech東京-スライド雛形_Ver2(ロゴ位置修正).potx" id="{7405EA68-FC33-4A12-949B-C52FC171CE94}" vid="{A92B601E-A64E-49AC-BEC0-B64956D070B4}"/>
    </a:ext>
  </a:extLst>
</a:theme>
</file>

<file path=ppt/theme/theme2.xml><?xml version="1.0" encoding="utf-8"?>
<a:theme xmlns:a="http://schemas.openxmlformats.org/drawingml/2006/main" name="1_GTTマスター本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</a:spPr>
      <a:bodyPr lIns="72000" tIns="72000" rIns="72000" bIns="72000" rtlCol="0" anchor="ctr"/>
      <a:lstStyle>
        <a:defPPr algn="l">
          <a:spcBef>
            <a:spcPts val="600"/>
          </a:spcBef>
          <a:defRPr sz="16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GovtTech東京-スライド雛形_Ver2(ロゴ位置修正).potx" id="{7405EA68-FC33-4A12-949B-C52FC171CE94}" vid="{4344F879-D3B9-4017-8192-3A5CD18F6C3C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60d4776-7e51-4cd3-8df8-33424c037493">
      <Terms xmlns="http://schemas.microsoft.com/office/infopath/2007/PartnerControls"/>
    </lcf76f155ced4ddcb4097134ff3c332f>
    <TaxCatchAll xmlns="1c6c12f3-e322-44d0-8538-d783f210b292" xsi:nil="true"/>
    <_x5099__x8003_ xmlns="960d4776-7e51-4cd3-8df8-33424c03749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5C59136FC58BE04CA96C86893411A7C7" ma:contentTypeVersion="13" ma:contentTypeDescription="新しいドキュメントを作成します。" ma:contentTypeScope="" ma:versionID="e29a65d89cbd97d2f78d0bcf10e78fb0">
  <xsd:schema xmlns:xsd="http://www.w3.org/2001/XMLSchema" xmlns:xs="http://www.w3.org/2001/XMLSchema" xmlns:p="http://schemas.microsoft.com/office/2006/metadata/properties" xmlns:ns2="960d4776-7e51-4cd3-8df8-33424c037493" xmlns:ns3="1c6c12f3-e322-44d0-8538-d783f210b292" targetNamespace="http://schemas.microsoft.com/office/2006/metadata/properties" ma:root="true" ma:fieldsID="08b428f4ebbd4d96fc27af7928c41a9e" ns2:_="" ns3:_="">
    <xsd:import namespace="960d4776-7e51-4cd3-8df8-33424c037493"/>
    <xsd:import namespace="1c6c12f3-e322-44d0-8538-d783f210b2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  <xsd:element ref="ns2:_x5099__x8003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0d4776-7e51-4cd3-8df8-33424c0374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1e887751-6760-42ee-8103-2ba6b2d930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x5099__x8003_" ma:index="20" nillable="true" ma:displayName="備考" ma:format="Dropdown" ma:internalName="_x5099__x8003_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6c12f3-e322-44d0-8538-d783f210b29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3490285-d635-4c0c-8601-c6991b3ece75}" ma:internalName="TaxCatchAll" ma:showField="CatchAllData" ma:web="1c6c12f3-e322-44d0-8538-d783f210b2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A3CC82-8F5F-49FD-BD34-16911EBDB1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A03400-FC82-44DF-B8E5-3D6D767E97AA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6a387f9f-c3e8-4f41-898b-eb00160a3ec9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725F444-F355-4CDB-AA5D-1B2BB7996168}"/>
</file>

<file path=docProps/app.xml><?xml version="1.0" encoding="utf-8"?>
<Properties xmlns="http://schemas.openxmlformats.org/officeDocument/2006/extended-properties" xmlns:vt="http://schemas.openxmlformats.org/officeDocument/2006/docPropsVTypes">
  <Template>GovtTech東京-スライド雛形_Ver2(ロゴ位置修正)</Template>
  <TotalTime>9</TotalTime>
  <Words>11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Arial</vt:lpstr>
      <vt:lpstr>GTTマスター扉</vt:lpstr>
      <vt:lpstr>1_GTTマスター本文</vt:lpstr>
      <vt:lpstr>ワークシート ロードマップテンプレート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渡邊 壮</dc:creator>
  <cp:lastModifiedBy>渡邊 壮</cp:lastModifiedBy>
  <cp:revision>1</cp:revision>
  <dcterms:created xsi:type="dcterms:W3CDTF">2026-07-15T08:00:39Z</dcterms:created>
  <dcterms:modified xsi:type="dcterms:W3CDTF">2026-09-14T05:23:20Z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434c97d-8ab1-48ff-a40e-6511b83ece5b_Enabled">
    <vt:lpwstr>true</vt:lpwstr>
  </property>
  <property fmtid="{D5CDD505-2E9C-101B-9397-08002B2CF9AE}" pid="3" name="MSIP_Label_4434c97d-8ab1-48ff-a40e-6511b83ece5b_SetDate">
    <vt:lpwstr>2023-09-01T09:16:09Z</vt:lpwstr>
  </property>
  <property fmtid="{D5CDD505-2E9C-101B-9397-08002B2CF9AE}" pid="4" name="MSIP_Label_4434c97d-8ab1-48ff-a40e-6511b83ece5b_Method">
    <vt:lpwstr>Standard</vt:lpwstr>
  </property>
  <property fmtid="{D5CDD505-2E9C-101B-9397-08002B2CF9AE}" pid="5" name="MSIP_Label_4434c97d-8ab1-48ff-a40e-6511b83ece5b_Name">
    <vt:lpwstr>GTT Public</vt:lpwstr>
  </property>
  <property fmtid="{D5CDD505-2E9C-101B-9397-08002B2CF9AE}" pid="6" name="MSIP_Label_4434c97d-8ab1-48ff-a40e-6511b83ece5b_SiteId">
    <vt:lpwstr>9d3e2e69-df2b-4c53-bac1-dd09f0728a7d</vt:lpwstr>
  </property>
  <property fmtid="{D5CDD505-2E9C-101B-9397-08002B2CF9AE}" pid="7" name="MSIP_Label_4434c97d-8ab1-48ff-a40e-6511b83ece5b_ActionId">
    <vt:lpwstr>f77b147b-0911-4ad7-a3a1-1f56de89d4c5</vt:lpwstr>
  </property>
  <property fmtid="{D5CDD505-2E9C-101B-9397-08002B2CF9AE}" pid="8" name="MSIP_Label_4434c97d-8ab1-48ff-a40e-6511b83ece5b_ContentBits">
    <vt:lpwstr>0</vt:lpwstr>
  </property>
  <property fmtid="{D5CDD505-2E9C-101B-9397-08002B2CF9AE}" pid="9" name="ContentTypeId">
    <vt:lpwstr>0x0101005C59136FC58BE04CA96C86893411A7C7</vt:lpwstr>
  </property>
  <property fmtid="{D5CDD505-2E9C-101B-9397-08002B2CF9AE}" pid="10" name="MediaServiceImageTags">
    <vt:lpwstr/>
  </property>
  <property fmtid="{D5CDD505-2E9C-101B-9397-08002B2CF9AE}" pid="11" name="xd_ProgID">
    <vt:lpwstr/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_ExtendedDescription">
    <vt:lpwstr/>
  </property>
  <property fmtid="{D5CDD505-2E9C-101B-9397-08002B2CF9AE}" pid="15" name="TriggerFlowInfo">
    <vt:lpwstr/>
  </property>
  <property fmtid="{D5CDD505-2E9C-101B-9397-08002B2CF9AE}" pid="16" name="xd_Signature">
    <vt:bool>false</vt:bool>
  </property>
</Properties>
</file>