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4"/>
    <p:sldMasterId id="2147483648" r:id="rId5"/>
  </p:sldMasterIdLst>
  <p:notesMasterIdLst>
    <p:notesMasterId r:id="rId16"/>
  </p:notesMasterIdLst>
  <p:sldIdLst>
    <p:sldId id="266" r:id="rId6"/>
    <p:sldId id="265" r:id="rId7"/>
    <p:sldId id="2147471024" r:id="rId8"/>
    <p:sldId id="270" r:id="rId9"/>
    <p:sldId id="271" r:id="rId10"/>
    <p:sldId id="2147471025" r:id="rId11"/>
    <p:sldId id="2147471026" r:id="rId12"/>
    <p:sldId id="2147471027" r:id="rId13"/>
    <p:sldId id="2147471028" r:id="rId14"/>
    <p:sldId id="2147471029"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F2E6"/>
    <a:srgbClr val="018838"/>
    <a:srgbClr val="006600"/>
    <a:srgbClr val="008000"/>
    <a:srgbClr val="77B870"/>
    <a:srgbClr val="5DAB55"/>
    <a:srgbClr val="006800"/>
    <a:srgbClr val="D1EB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9F0FB2-17BE-4400-A0D0-72AF6E1164E7}" v="10" dt="2025-03-11T09:21:38.19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242" autoAdjust="0"/>
  </p:normalViewPr>
  <p:slideViewPr>
    <p:cSldViewPr snapToGrid="0">
      <p:cViewPr varScale="1">
        <p:scale>
          <a:sx n="120" d="100"/>
          <a:sy n="120" d="100"/>
        </p:scale>
        <p:origin x="11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石井 徹" userId="S::toru.ishii@govtechtokyo.or.jp::d34b91bd-3e3a-4398-9b59-1070025f9d32" providerId="AD" clId="Web-{3B971809-89D4-AB13-ED00-CDA487BCE5E3}"/>
    <pc:docChg chg="modSld">
      <pc:chgData name="石井 徹" userId="S::toru.ishii@govtechtokyo.or.jp::d34b91bd-3e3a-4398-9b59-1070025f9d32" providerId="AD" clId="Web-{3B971809-89D4-AB13-ED00-CDA487BCE5E3}" dt="2023-09-08T00:24:19.460" v="0" actId="14100"/>
      <pc:docMkLst>
        <pc:docMk/>
      </pc:docMkLst>
      <pc:sldChg chg="modSp">
        <pc:chgData name="石井 徹" userId="S::toru.ishii@govtechtokyo.or.jp::d34b91bd-3e3a-4398-9b59-1070025f9d32" providerId="AD" clId="Web-{3B971809-89D4-AB13-ED00-CDA487BCE5E3}" dt="2023-09-08T00:24:19.460" v="0" actId="14100"/>
        <pc:sldMkLst>
          <pc:docMk/>
          <pc:sldMk cId="368209147" sldId="258"/>
        </pc:sldMkLst>
      </pc:sldChg>
    </pc:docChg>
  </pc:docChgLst>
  <pc:docChgLst>
    <pc:chgData name="石井 徹" userId="d34b91bd-3e3a-4398-9b59-1070025f9d32" providerId="ADAL" clId="{988E5204-CD2D-4939-BF5E-A5EA7789D984}"/>
    <pc:docChg chg="undo custSel addSld modSld sldOrd modMainMaster">
      <pc:chgData name="石井 徹" userId="d34b91bd-3e3a-4398-9b59-1070025f9d32" providerId="ADAL" clId="{988E5204-CD2D-4939-BF5E-A5EA7789D984}" dt="2023-09-13T04:09:32.141" v="19" actId="1076"/>
      <pc:docMkLst>
        <pc:docMk/>
      </pc:docMkLst>
      <pc:sldChg chg="ord">
        <pc:chgData name="石井 徹" userId="d34b91bd-3e3a-4398-9b59-1070025f9d32" providerId="ADAL" clId="{988E5204-CD2D-4939-BF5E-A5EA7789D984}" dt="2023-09-13T02:16:45.977" v="1"/>
        <pc:sldMkLst>
          <pc:docMk/>
          <pc:sldMk cId="1364987296" sldId="268"/>
        </pc:sldMkLst>
      </pc:sldChg>
      <pc:sldChg chg="modSp mod modClrScheme chgLayout">
        <pc:chgData name="石井 徹" userId="d34b91bd-3e3a-4398-9b59-1070025f9d32" providerId="ADAL" clId="{988E5204-CD2D-4939-BF5E-A5EA7789D984}" dt="2023-09-13T02:16:53.153" v="2" actId="700"/>
        <pc:sldMkLst>
          <pc:docMk/>
          <pc:sldMk cId="344011879" sldId="269"/>
        </pc:sldMkLst>
      </pc:sldChg>
      <pc:sldChg chg="modSp add mod modClrScheme chgLayout">
        <pc:chgData name="石井 徹" userId="d34b91bd-3e3a-4398-9b59-1070025f9d32" providerId="ADAL" clId="{988E5204-CD2D-4939-BF5E-A5EA7789D984}" dt="2023-09-13T02:17:02.570" v="4" actId="700"/>
        <pc:sldMkLst>
          <pc:docMk/>
          <pc:sldMk cId="3798777391" sldId="270"/>
        </pc:sldMkLst>
      </pc:sldChg>
      <pc:sldMasterChg chg="modSldLayout">
        <pc:chgData name="石井 徹" userId="d34b91bd-3e3a-4398-9b59-1070025f9d32" providerId="ADAL" clId="{988E5204-CD2D-4939-BF5E-A5EA7789D984}" dt="2023-09-13T04:09:32.141" v="19" actId="1076"/>
        <pc:sldMasterMkLst>
          <pc:docMk/>
          <pc:sldMasterMk cId="951777164" sldId="2147483648"/>
        </pc:sldMasterMkLst>
        <pc:sldLayoutChg chg="modSp mod">
          <pc:chgData name="石井 徹" userId="d34b91bd-3e3a-4398-9b59-1070025f9d32" providerId="ADAL" clId="{988E5204-CD2D-4939-BF5E-A5EA7789D984}" dt="2023-09-13T02:27:40.095" v="8" actId="1035"/>
          <pc:sldLayoutMkLst>
            <pc:docMk/>
            <pc:sldMasterMk cId="951777164" sldId="2147483648"/>
            <pc:sldLayoutMk cId="1782301519" sldId="2147483654"/>
          </pc:sldLayoutMkLst>
        </pc:sldLayoutChg>
        <pc:sldLayoutChg chg="modSp mod">
          <pc:chgData name="石井 徹" userId="d34b91bd-3e3a-4398-9b59-1070025f9d32" providerId="ADAL" clId="{988E5204-CD2D-4939-BF5E-A5EA7789D984}" dt="2023-09-13T04:09:14.529" v="12" actId="1035"/>
          <pc:sldLayoutMkLst>
            <pc:docMk/>
            <pc:sldMasterMk cId="951777164" sldId="2147483648"/>
            <pc:sldLayoutMk cId="2948152723" sldId="2147483655"/>
          </pc:sldLayoutMkLst>
        </pc:sldLayoutChg>
        <pc:sldLayoutChg chg="addSp delSp modSp mod">
          <pc:chgData name="石井 徹" userId="d34b91bd-3e3a-4398-9b59-1070025f9d32" providerId="ADAL" clId="{988E5204-CD2D-4939-BF5E-A5EA7789D984}" dt="2023-09-13T04:09:24.140" v="14"/>
          <pc:sldLayoutMkLst>
            <pc:docMk/>
            <pc:sldMasterMk cId="951777164" sldId="2147483648"/>
            <pc:sldLayoutMk cId="3444984159" sldId="2147483661"/>
          </pc:sldLayoutMkLst>
        </pc:sldLayoutChg>
        <pc:sldLayoutChg chg="addSp delSp modSp mod">
          <pc:chgData name="石井 徹" userId="d34b91bd-3e3a-4398-9b59-1070025f9d32" providerId="ADAL" clId="{988E5204-CD2D-4939-BF5E-A5EA7789D984}" dt="2023-09-13T04:09:32.141" v="19" actId="1076"/>
          <pc:sldLayoutMkLst>
            <pc:docMk/>
            <pc:sldMasterMk cId="951777164" sldId="2147483648"/>
            <pc:sldLayoutMk cId="268426558" sldId="2147483662"/>
          </pc:sldLayoutMkLst>
        </pc:sldLayoutChg>
      </pc:sldMasterChg>
      <pc:sldMasterChg chg="modSldLayout">
        <pc:chgData name="石井 徹" userId="d34b91bd-3e3a-4398-9b59-1070025f9d32" providerId="ADAL" clId="{988E5204-CD2D-4939-BF5E-A5EA7789D984}" dt="2023-09-13T02:27:13.056" v="6"/>
        <pc:sldMasterMkLst>
          <pc:docMk/>
          <pc:sldMasterMk cId="3436623540" sldId="2147483656"/>
        </pc:sldMasterMkLst>
        <pc:sldLayoutChg chg="addSp delSp modSp mod">
          <pc:chgData name="石井 徹" userId="d34b91bd-3e3a-4398-9b59-1070025f9d32" providerId="ADAL" clId="{988E5204-CD2D-4939-BF5E-A5EA7789D984}" dt="2023-09-13T02:27:13.056" v="6"/>
          <pc:sldLayoutMkLst>
            <pc:docMk/>
            <pc:sldMasterMk cId="3436623540" sldId="2147483656"/>
            <pc:sldLayoutMk cId="1831497796" sldId="2147483658"/>
          </pc:sldLayoutMkLst>
        </pc:sldLayoutChg>
      </pc:sldMasterChg>
    </pc:docChg>
  </pc:docChgLst>
  <pc:docChgLst>
    <pc:chgData name="石井 徹" userId="d34b91bd-3e3a-4398-9b59-1070025f9d32" providerId="ADAL" clId="{BD6D3FC0-5B13-4D7D-AC3C-B95BD56C6F90}"/>
    <pc:docChg chg="undo redo custSel addSld delSld modSld sldOrd addMainMaster delMainMaster modMainMaster">
      <pc:chgData name="石井 徹" userId="d34b91bd-3e3a-4398-9b59-1070025f9d32" providerId="ADAL" clId="{BD6D3FC0-5B13-4D7D-AC3C-B95BD56C6F90}" dt="2023-09-12T05:35:42.672" v="7926" actId="20577"/>
      <pc:docMkLst>
        <pc:docMk/>
      </pc:docMkLst>
      <pc:sldChg chg="addSp delSp modSp mod modClrScheme modShow chgLayout">
        <pc:chgData name="石井 徹" userId="d34b91bd-3e3a-4398-9b59-1070025f9d32" providerId="ADAL" clId="{BD6D3FC0-5B13-4D7D-AC3C-B95BD56C6F90}" dt="2023-09-12T04:12:05.187" v="7104" actId="700"/>
        <pc:sldMkLst>
          <pc:docMk/>
          <pc:sldMk cId="4108709986" sldId="256"/>
        </pc:sldMkLst>
      </pc:sldChg>
      <pc:sldChg chg="addSp delSp modSp new mod modClrScheme chgLayout">
        <pc:chgData name="石井 徹" userId="d34b91bd-3e3a-4398-9b59-1070025f9d32" providerId="ADAL" clId="{BD6D3FC0-5B13-4D7D-AC3C-B95BD56C6F90}" dt="2023-09-12T03:54:25.463" v="6799" actId="1076"/>
        <pc:sldMkLst>
          <pc:docMk/>
          <pc:sldMk cId="2118290098" sldId="257"/>
        </pc:sldMkLst>
      </pc:sldChg>
      <pc:sldChg chg="addSp delSp modSp new mod modClrScheme chgLayout">
        <pc:chgData name="石井 徹" userId="d34b91bd-3e3a-4398-9b59-1070025f9d32" providerId="ADAL" clId="{BD6D3FC0-5B13-4D7D-AC3C-B95BD56C6F90}" dt="2023-09-12T04:10:14.041" v="7097" actId="20577"/>
        <pc:sldMkLst>
          <pc:docMk/>
          <pc:sldMk cId="368209147" sldId="258"/>
        </pc:sldMkLst>
      </pc:sldChg>
      <pc:sldChg chg="addSp delSp modSp new del mod modClrScheme chgLayout">
        <pc:chgData name="石井 徹" userId="d34b91bd-3e3a-4398-9b59-1070025f9d32" providerId="ADAL" clId="{BD6D3FC0-5B13-4D7D-AC3C-B95BD56C6F90}" dt="2023-09-06T05:28:31.146" v="1834" actId="2696"/>
        <pc:sldMkLst>
          <pc:docMk/>
          <pc:sldMk cId="642054587" sldId="259"/>
        </pc:sldMkLst>
      </pc:sldChg>
      <pc:sldChg chg="addSp delSp modSp new mod ord modClrScheme chgLayout">
        <pc:chgData name="石井 徹" userId="d34b91bd-3e3a-4398-9b59-1070025f9d32" providerId="ADAL" clId="{BD6D3FC0-5B13-4D7D-AC3C-B95BD56C6F90}" dt="2023-09-12T05:22:34.451" v="7349"/>
        <pc:sldMkLst>
          <pc:docMk/>
          <pc:sldMk cId="3377823944" sldId="259"/>
        </pc:sldMkLst>
      </pc:sldChg>
      <pc:sldChg chg="addSp delSp modSp new del mod modClrScheme chgLayout">
        <pc:chgData name="石井 徹" userId="d34b91bd-3e3a-4398-9b59-1070025f9d32" providerId="ADAL" clId="{BD6D3FC0-5B13-4D7D-AC3C-B95BD56C6F90}" dt="2023-09-12T03:12:25.898" v="6559" actId="2696"/>
        <pc:sldMkLst>
          <pc:docMk/>
          <pc:sldMk cId="1037998293" sldId="260"/>
        </pc:sldMkLst>
      </pc:sldChg>
      <pc:sldChg chg="addSp delSp modSp add mod chgLayout">
        <pc:chgData name="石井 徹" userId="d34b91bd-3e3a-4398-9b59-1070025f9d32" providerId="ADAL" clId="{BD6D3FC0-5B13-4D7D-AC3C-B95BD56C6F90}" dt="2023-09-11T04:26:32.386" v="5144" actId="20577"/>
        <pc:sldMkLst>
          <pc:docMk/>
          <pc:sldMk cId="3057513915" sldId="261"/>
        </pc:sldMkLst>
      </pc:sldChg>
      <pc:sldChg chg="addSp delSp modSp new mod modClrScheme chgLayout">
        <pc:chgData name="石井 徹" userId="d34b91bd-3e3a-4398-9b59-1070025f9d32" providerId="ADAL" clId="{BD6D3FC0-5B13-4D7D-AC3C-B95BD56C6F90}" dt="2023-09-12T04:07:01.261" v="7000" actId="207"/>
        <pc:sldMkLst>
          <pc:docMk/>
          <pc:sldMk cId="3525603150" sldId="262"/>
        </pc:sldMkLst>
      </pc:sldChg>
      <pc:sldChg chg="addSp delSp modSp add mod">
        <pc:chgData name="石井 徹" userId="d34b91bd-3e3a-4398-9b59-1070025f9d32" providerId="ADAL" clId="{BD6D3FC0-5B13-4D7D-AC3C-B95BD56C6F90}" dt="2023-09-12T04:16:25.288" v="7106" actId="478"/>
        <pc:sldMkLst>
          <pc:docMk/>
          <pc:sldMk cId="3232023744" sldId="263"/>
        </pc:sldMkLst>
      </pc:sldChg>
      <pc:sldChg chg="add">
        <pc:chgData name="石井 徹" userId="d34b91bd-3e3a-4398-9b59-1070025f9d32" providerId="ADAL" clId="{BD6D3FC0-5B13-4D7D-AC3C-B95BD56C6F90}" dt="2023-09-12T05:22:30.793" v="7347"/>
        <pc:sldMkLst>
          <pc:docMk/>
          <pc:sldMk cId="801651116" sldId="264"/>
        </pc:sldMkLst>
      </pc:sldChg>
      <pc:sldChg chg="delSp modSp add mod ord">
        <pc:chgData name="石井 徹" userId="d34b91bd-3e3a-4398-9b59-1070025f9d32" providerId="ADAL" clId="{BD6D3FC0-5B13-4D7D-AC3C-B95BD56C6F90}" dt="2023-09-12T05:35:42.672" v="7926" actId="20577"/>
        <pc:sldMkLst>
          <pc:docMk/>
          <pc:sldMk cId="1374855661" sldId="265"/>
        </pc:sldMkLst>
      </pc:sldChg>
      <pc:sldMasterChg chg="addSp delSp modSp mod delSldLayout modSldLayout sldLayoutOrd">
        <pc:chgData name="石井 徹" userId="d34b91bd-3e3a-4398-9b59-1070025f9d32" providerId="ADAL" clId="{BD6D3FC0-5B13-4D7D-AC3C-B95BD56C6F90}" dt="2023-09-12T05:14:04.084" v="7222" actId="14100"/>
        <pc:sldMasterMkLst>
          <pc:docMk/>
          <pc:sldMasterMk cId="951777164" sldId="2147483648"/>
        </pc:sldMasterMkLst>
        <pc:sldLayoutChg chg="modSp del mod ord">
          <pc:chgData name="石井 徹" userId="d34b91bd-3e3a-4398-9b59-1070025f9d32" providerId="ADAL" clId="{BD6D3FC0-5B13-4D7D-AC3C-B95BD56C6F90}" dt="2023-09-05T09:56:06.115" v="936" actId="2696"/>
          <pc:sldLayoutMkLst>
            <pc:docMk/>
            <pc:sldMasterMk cId="951777164" sldId="2147483648"/>
            <pc:sldLayoutMk cId="79413140" sldId="2147483649"/>
          </pc:sldLayoutMkLst>
        </pc:sldLayoutChg>
        <pc:sldLayoutChg chg="modSp mod">
          <pc:chgData name="石井 徹" userId="d34b91bd-3e3a-4398-9b59-1070025f9d32" providerId="ADAL" clId="{BD6D3FC0-5B13-4D7D-AC3C-B95BD56C6F90}" dt="2023-09-12T01:46:39.125" v="5434" actId="255"/>
          <pc:sldLayoutMkLst>
            <pc:docMk/>
            <pc:sldMasterMk cId="951777164" sldId="2147483648"/>
            <pc:sldLayoutMk cId="3749011068" sldId="2147483650"/>
          </pc:sldLayoutMkLst>
        </pc:sldLayoutChg>
        <pc:sldLayoutChg chg="del">
          <pc:chgData name="石井 徹" userId="d34b91bd-3e3a-4398-9b59-1070025f9d32" providerId="ADAL" clId="{BD6D3FC0-5B13-4D7D-AC3C-B95BD56C6F90}" dt="2023-09-01T09:18:51.223" v="11" actId="2696"/>
          <pc:sldLayoutMkLst>
            <pc:docMk/>
            <pc:sldMasterMk cId="951777164" sldId="2147483648"/>
            <pc:sldLayoutMk cId="1727583841" sldId="2147483651"/>
          </pc:sldLayoutMkLst>
        </pc:sldLayoutChg>
        <pc:sldLayoutChg chg="modSp mod">
          <pc:chgData name="石井 徹" userId="d34b91bd-3e3a-4398-9b59-1070025f9d32" providerId="ADAL" clId="{BD6D3FC0-5B13-4D7D-AC3C-B95BD56C6F90}" dt="2023-09-12T01:48:29.908" v="5435" actId="1076"/>
          <pc:sldLayoutMkLst>
            <pc:docMk/>
            <pc:sldMasterMk cId="951777164" sldId="2147483648"/>
            <pc:sldLayoutMk cId="1481103535" sldId="2147483652"/>
          </pc:sldLayoutMkLst>
        </pc:sldLayoutChg>
        <pc:sldLayoutChg chg="del">
          <pc:chgData name="石井 徹" userId="d34b91bd-3e3a-4398-9b59-1070025f9d32" providerId="ADAL" clId="{BD6D3FC0-5B13-4D7D-AC3C-B95BD56C6F90}" dt="2023-09-01T09:21:28.814" v="36" actId="2696"/>
          <pc:sldLayoutMkLst>
            <pc:docMk/>
            <pc:sldMasterMk cId="951777164" sldId="2147483648"/>
            <pc:sldLayoutMk cId="1970882036" sldId="2147483653"/>
          </pc:sldLayoutMkLst>
        </pc:sldLayoutChg>
        <pc:sldLayoutChg chg="del">
          <pc:chgData name="石井 徹" userId="d34b91bd-3e3a-4398-9b59-1070025f9d32" providerId="ADAL" clId="{BD6D3FC0-5B13-4D7D-AC3C-B95BD56C6F90}" dt="2023-09-11T02:48:51.291" v="2696" actId="2696"/>
          <pc:sldLayoutMkLst>
            <pc:docMk/>
            <pc:sldMasterMk cId="951777164" sldId="2147483648"/>
            <pc:sldLayoutMk cId="2540975777" sldId="2147483655"/>
          </pc:sldLayoutMkLst>
        </pc:sldLayoutChg>
      </pc:sldMasterChg>
      <pc:sldMasterChg chg="new del mod addSldLayout delSldLayout">
        <pc:chgData name="石井 徹" userId="d34b91bd-3e3a-4398-9b59-1070025f9d32" providerId="ADAL" clId="{BD6D3FC0-5B13-4D7D-AC3C-B95BD56C6F90}" dt="2023-09-05T08:34:28.806" v="149" actId="6938"/>
        <pc:sldMasterMkLst>
          <pc:docMk/>
          <pc:sldMasterMk cId="1593126710" sldId="2147483656"/>
        </pc:sldMasterMkLst>
        <pc:sldLayoutChg chg="new del replId">
          <pc:chgData name="石井 徹" userId="d34b91bd-3e3a-4398-9b59-1070025f9d32" providerId="ADAL" clId="{BD6D3FC0-5B13-4D7D-AC3C-B95BD56C6F90}" dt="2023-09-05T08:34:28.806" v="149" actId="6938"/>
          <pc:sldLayoutMkLst>
            <pc:docMk/>
            <pc:sldMasterMk cId="1593126710" sldId="2147483656"/>
            <pc:sldLayoutMk cId="3329047038" sldId="2147483657"/>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3815515033" sldId="2147483658"/>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4175716082" sldId="2147483659"/>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743459783" sldId="2147483660"/>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883064044" sldId="2147483661"/>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650953631" sldId="2147483662"/>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551375075" sldId="2147483663"/>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2631672868" sldId="2147483664"/>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1538052769" sldId="2147483665"/>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4121342335" sldId="2147483666"/>
          </pc:sldLayoutMkLst>
        </pc:sldLayoutChg>
        <pc:sldLayoutChg chg="new del replId">
          <pc:chgData name="石井 徹" userId="d34b91bd-3e3a-4398-9b59-1070025f9d32" providerId="ADAL" clId="{BD6D3FC0-5B13-4D7D-AC3C-B95BD56C6F90}" dt="2023-09-05T08:34:28.806" v="149" actId="6938"/>
          <pc:sldLayoutMkLst>
            <pc:docMk/>
            <pc:sldMasterMk cId="1593126710" sldId="2147483656"/>
            <pc:sldLayoutMk cId="3018163250" sldId="2147483667"/>
          </pc:sldLayoutMkLst>
        </pc:sldLayoutChg>
      </pc:sldMasterChg>
      <pc:sldMasterChg chg="add del mod addSldLayout delSldLayout modSldLayout">
        <pc:chgData name="石井 徹" userId="d34b91bd-3e3a-4398-9b59-1070025f9d32" providerId="ADAL" clId="{BD6D3FC0-5B13-4D7D-AC3C-B95BD56C6F90}" dt="2023-09-05T08:34:24.598" v="147" actId="2890"/>
        <pc:sldMasterMkLst>
          <pc:docMk/>
          <pc:sldMasterMk cId="1942202219" sldId="2147483656"/>
        </pc:sldMasterMkLst>
        <pc:sldLayoutChg chg="add del mod replId">
          <pc:chgData name="石井 徹" userId="d34b91bd-3e3a-4398-9b59-1070025f9d32" providerId="ADAL" clId="{BD6D3FC0-5B13-4D7D-AC3C-B95BD56C6F90}" dt="2023-09-05T08:34:24.598" v="147" actId="2890"/>
          <pc:sldLayoutMkLst>
            <pc:docMk/>
            <pc:sldMasterMk cId="1942202219" sldId="2147483656"/>
            <pc:sldLayoutMk cId="3014991179" sldId="2147483657"/>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1617002557" sldId="2147483658"/>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97472451" sldId="2147483659"/>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3360105503" sldId="2147483660"/>
          </pc:sldLayoutMkLst>
        </pc:sldLayoutChg>
        <pc:sldLayoutChg chg="add del mod replId">
          <pc:chgData name="石井 徹" userId="d34b91bd-3e3a-4398-9b59-1070025f9d32" providerId="ADAL" clId="{BD6D3FC0-5B13-4D7D-AC3C-B95BD56C6F90}" dt="2023-09-05T08:34:24.598" v="147" actId="2890"/>
          <pc:sldLayoutMkLst>
            <pc:docMk/>
            <pc:sldMasterMk cId="1942202219" sldId="2147483656"/>
            <pc:sldLayoutMk cId="371028275" sldId="2147483661"/>
          </pc:sldLayoutMkLst>
        </pc:sldLayoutChg>
      </pc:sldMasterChg>
      <pc:sldMasterChg chg="addSp delSp modSp add mod addSldLayout delSldLayout modSldLayout sldLayoutOrd">
        <pc:chgData name="石井 徹" userId="d34b91bd-3e3a-4398-9b59-1070025f9d32" providerId="ADAL" clId="{BD6D3FC0-5B13-4D7D-AC3C-B95BD56C6F90}" dt="2023-09-12T05:21:56.800" v="7345" actId="6014"/>
        <pc:sldMasterMkLst>
          <pc:docMk/>
          <pc:sldMasterMk cId="3436623540" sldId="2147483656"/>
        </pc:sldMasterMkLst>
        <pc:sldLayoutChg chg="modSp mod ord">
          <pc:chgData name="石井 徹" userId="d34b91bd-3e3a-4398-9b59-1070025f9d32" providerId="ADAL" clId="{BD6D3FC0-5B13-4D7D-AC3C-B95BD56C6F90}" dt="2023-09-05T09:11:14.442" v="299" actId="20578"/>
          <pc:sldLayoutMkLst>
            <pc:docMk/>
            <pc:sldMasterMk cId="951777164" sldId="2147483648"/>
            <pc:sldLayoutMk cId="79413140" sldId="2147483649"/>
          </pc:sldLayoutMkLst>
        </pc:sldLayoutChg>
        <pc:sldLayoutChg chg="add del mod replId">
          <pc:chgData name="石井 徹" userId="d34b91bd-3e3a-4398-9b59-1070025f9d32" providerId="ADAL" clId="{BD6D3FC0-5B13-4D7D-AC3C-B95BD56C6F90}" dt="2023-09-05T08:35:17.028" v="153" actId="2696"/>
          <pc:sldLayoutMkLst>
            <pc:docMk/>
            <pc:sldMasterMk cId="3436623540" sldId="2147483656"/>
            <pc:sldLayoutMk cId="620654456" sldId="2147483657"/>
          </pc:sldLayoutMkLst>
        </pc:sldLayoutChg>
        <pc:sldLayoutChg chg="addSp delSp modSp new mod replId">
          <pc:chgData name="石井 徹" userId="d34b91bd-3e3a-4398-9b59-1070025f9d32" providerId="ADAL" clId="{BD6D3FC0-5B13-4D7D-AC3C-B95BD56C6F90}" dt="2023-09-12T05:16:45.192" v="7289" actId="1036"/>
          <pc:sldLayoutMkLst>
            <pc:docMk/>
            <pc:sldMasterMk cId="3436623540" sldId="2147483656"/>
            <pc:sldLayoutMk cId="3364007767" sldId="2147483657"/>
          </pc:sldLayoutMkLst>
        </pc:sldLayoutChg>
        <pc:sldLayoutChg chg="addSp delSp modSp new mod">
          <pc:chgData name="石井 徹" userId="d34b91bd-3e3a-4398-9b59-1070025f9d32" providerId="ADAL" clId="{BD6D3FC0-5B13-4D7D-AC3C-B95BD56C6F90}" dt="2023-09-12T05:21:56.800" v="7345" actId="6014"/>
          <pc:sldLayoutMkLst>
            <pc:docMk/>
            <pc:sldMasterMk cId="3436623540" sldId="2147483656"/>
            <pc:sldLayoutMk cId="1831497796" sldId="2147483658"/>
          </pc:sldLayoutMkLst>
        </pc:sldLayoutChg>
        <pc:sldLayoutChg chg="add del mod replId">
          <pc:chgData name="石井 徹" userId="d34b91bd-3e3a-4398-9b59-1070025f9d32" providerId="ADAL" clId="{BD6D3FC0-5B13-4D7D-AC3C-B95BD56C6F90}" dt="2023-09-05T08:35:17.043" v="154" actId="2696"/>
          <pc:sldLayoutMkLst>
            <pc:docMk/>
            <pc:sldMasterMk cId="3436623540" sldId="2147483656"/>
            <pc:sldLayoutMk cId="3768787767" sldId="2147483658"/>
          </pc:sldLayoutMkLst>
        </pc:sldLayoutChg>
        <pc:sldLayoutChg chg="add del mod replId">
          <pc:chgData name="石井 徹" userId="d34b91bd-3e3a-4398-9b59-1070025f9d32" providerId="ADAL" clId="{BD6D3FC0-5B13-4D7D-AC3C-B95BD56C6F90}" dt="2023-09-05T08:35:17.059" v="155" actId="2696"/>
          <pc:sldLayoutMkLst>
            <pc:docMk/>
            <pc:sldMasterMk cId="3436623540" sldId="2147483656"/>
            <pc:sldLayoutMk cId="213140689" sldId="2147483659"/>
          </pc:sldLayoutMkLst>
        </pc:sldLayoutChg>
        <pc:sldLayoutChg chg="add del mod replId">
          <pc:chgData name="石井 徹" userId="d34b91bd-3e3a-4398-9b59-1070025f9d32" providerId="ADAL" clId="{BD6D3FC0-5B13-4D7D-AC3C-B95BD56C6F90}" dt="2023-09-05T08:35:17.059" v="156" actId="2696"/>
          <pc:sldLayoutMkLst>
            <pc:docMk/>
            <pc:sldMasterMk cId="3436623540" sldId="2147483656"/>
            <pc:sldLayoutMk cId="646561920" sldId="2147483660"/>
          </pc:sldLayoutMkLst>
        </pc:sldLayoutChg>
        <pc:sldLayoutChg chg="add del mod replId">
          <pc:chgData name="石井 徹" userId="d34b91bd-3e3a-4398-9b59-1070025f9d32" providerId="ADAL" clId="{BD6D3FC0-5B13-4D7D-AC3C-B95BD56C6F90}" dt="2023-09-05T08:35:19.249" v="157" actId="2696"/>
          <pc:sldLayoutMkLst>
            <pc:docMk/>
            <pc:sldMasterMk cId="3436623540" sldId="2147483656"/>
            <pc:sldLayoutMk cId="1430386981" sldId="2147483661"/>
          </pc:sldLayoutMkLst>
        </pc:sldLayoutChg>
      </pc:sldMasterChg>
      <pc:sldMasterChg chg="addSp delSp modSp new del mod addSldLayout delSldLayout">
        <pc:chgData name="石井 徹" userId="d34b91bd-3e3a-4398-9b59-1070025f9d32" providerId="ADAL" clId="{BD6D3FC0-5B13-4D7D-AC3C-B95BD56C6F90}" dt="2023-09-11T01:40:37.585" v="2689" actId="2696"/>
        <pc:sldMasterMkLst>
          <pc:docMk/>
          <pc:sldMasterMk cId="795668768" sldId="2147483659"/>
        </pc:sldMasterMkLst>
        <pc:sldLayoutChg chg="new del replId">
          <pc:chgData name="石井 徹" userId="d34b91bd-3e3a-4398-9b59-1070025f9d32" providerId="ADAL" clId="{BD6D3FC0-5B13-4D7D-AC3C-B95BD56C6F90}" dt="2023-09-08T00:25:25.764" v="2417" actId="2696"/>
          <pc:sldLayoutMkLst>
            <pc:docMk/>
            <pc:sldMasterMk cId="795668768" sldId="2147483659"/>
            <pc:sldLayoutMk cId="1193997625" sldId="2147483660"/>
          </pc:sldLayoutMkLst>
        </pc:sldLayoutChg>
        <pc:sldLayoutChg chg="new del replId">
          <pc:chgData name="石井 徹" userId="d34b91bd-3e3a-4398-9b59-1070025f9d32" providerId="ADAL" clId="{BD6D3FC0-5B13-4D7D-AC3C-B95BD56C6F90}" dt="2023-09-08T00:25:25.764" v="2418" actId="2696"/>
          <pc:sldLayoutMkLst>
            <pc:docMk/>
            <pc:sldMasterMk cId="795668768" sldId="2147483659"/>
            <pc:sldLayoutMk cId="2736956290" sldId="2147483661"/>
          </pc:sldLayoutMkLst>
        </pc:sldLayoutChg>
        <pc:sldLayoutChg chg="new del replId">
          <pc:chgData name="石井 徹" userId="d34b91bd-3e3a-4398-9b59-1070025f9d32" providerId="ADAL" clId="{BD6D3FC0-5B13-4D7D-AC3C-B95BD56C6F90}" dt="2023-09-08T00:25:25.764" v="2419" actId="2696"/>
          <pc:sldLayoutMkLst>
            <pc:docMk/>
            <pc:sldMasterMk cId="795668768" sldId="2147483659"/>
            <pc:sldLayoutMk cId="2664392419" sldId="2147483662"/>
          </pc:sldLayoutMkLst>
        </pc:sldLayoutChg>
        <pc:sldLayoutChg chg="new del replId">
          <pc:chgData name="石井 徹" userId="d34b91bd-3e3a-4398-9b59-1070025f9d32" providerId="ADAL" clId="{BD6D3FC0-5B13-4D7D-AC3C-B95BD56C6F90}" dt="2023-09-08T00:25:25.764" v="2420" actId="2696"/>
          <pc:sldLayoutMkLst>
            <pc:docMk/>
            <pc:sldMasterMk cId="795668768" sldId="2147483659"/>
            <pc:sldLayoutMk cId="3736496030" sldId="2147483663"/>
          </pc:sldLayoutMkLst>
        </pc:sldLayoutChg>
        <pc:sldLayoutChg chg="new del replId">
          <pc:chgData name="石井 徹" userId="d34b91bd-3e3a-4398-9b59-1070025f9d32" providerId="ADAL" clId="{BD6D3FC0-5B13-4D7D-AC3C-B95BD56C6F90}" dt="2023-09-08T00:25:25.764" v="2421" actId="2696"/>
          <pc:sldLayoutMkLst>
            <pc:docMk/>
            <pc:sldMasterMk cId="795668768" sldId="2147483659"/>
            <pc:sldLayoutMk cId="1691382619" sldId="2147483664"/>
          </pc:sldLayoutMkLst>
        </pc:sldLayoutChg>
        <pc:sldLayoutChg chg="new del replId">
          <pc:chgData name="石井 徹" userId="d34b91bd-3e3a-4398-9b59-1070025f9d32" providerId="ADAL" clId="{BD6D3FC0-5B13-4D7D-AC3C-B95BD56C6F90}" dt="2023-09-08T00:25:25.764" v="2422" actId="2696"/>
          <pc:sldLayoutMkLst>
            <pc:docMk/>
            <pc:sldMasterMk cId="795668768" sldId="2147483659"/>
            <pc:sldLayoutMk cId="1605104497" sldId="2147483665"/>
          </pc:sldLayoutMkLst>
        </pc:sldLayoutChg>
        <pc:sldLayoutChg chg="new del replId">
          <pc:chgData name="石井 徹" userId="d34b91bd-3e3a-4398-9b59-1070025f9d32" providerId="ADAL" clId="{BD6D3FC0-5B13-4D7D-AC3C-B95BD56C6F90}" dt="2023-09-08T00:25:25.764" v="2423" actId="2696"/>
          <pc:sldLayoutMkLst>
            <pc:docMk/>
            <pc:sldMasterMk cId="795668768" sldId="2147483659"/>
            <pc:sldLayoutMk cId="4279892417" sldId="2147483666"/>
          </pc:sldLayoutMkLst>
        </pc:sldLayoutChg>
        <pc:sldLayoutChg chg="new del replId">
          <pc:chgData name="石井 徹" userId="d34b91bd-3e3a-4398-9b59-1070025f9d32" providerId="ADAL" clId="{BD6D3FC0-5B13-4D7D-AC3C-B95BD56C6F90}" dt="2023-09-08T00:25:25.764" v="2424" actId="2696"/>
          <pc:sldLayoutMkLst>
            <pc:docMk/>
            <pc:sldMasterMk cId="795668768" sldId="2147483659"/>
            <pc:sldLayoutMk cId="1492031284" sldId="2147483667"/>
          </pc:sldLayoutMkLst>
        </pc:sldLayoutChg>
        <pc:sldLayoutChg chg="new del replId">
          <pc:chgData name="石井 徹" userId="d34b91bd-3e3a-4398-9b59-1070025f9d32" providerId="ADAL" clId="{BD6D3FC0-5B13-4D7D-AC3C-B95BD56C6F90}" dt="2023-09-08T00:25:25.764" v="2425" actId="2696"/>
          <pc:sldLayoutMkLst>
            <pc:docMk/>
            <pc:sldMasterMk cId="795668768" sldId="2147483659"/>
            <pc:sldLayoutMk cId="357685475" sldId="2147483668"/>
          </pc:sldLayoutMkLst>
        </pc:sldLayoutChg>
        <pc:sldLayoutChg chg="new del replId">
          <pc:chgData name="石井 徹" userId="d34b91bd-3e3a-4398-9b59-1070025f9d32" providerId="ADAL" clId="{BD6D3FC0-5B13-4D7D-AC3C-B95BD56C6F90}" dt="2023-09-08T00:25:25.780" v="2426" actId="2696"/>
          <pc:sldLayoutMkLst>
            <pc:docMk/>
            <pc:sldMasterMk cId="795668768" sldId="2147483659"/>
            <pc:sldLayoutMk cId="2553789245" sldId="2147483669"/>
          </pc:sldLayoutMkLst>
        </pc:sldLayoutChg>
        <pc:sldLayoutChg chg="new del replId">
          <pc:chgData name="石井 徹" userId="d34b91bd-3e3a-4398-9b59-1070025f9d32" providerId="ADAL" clId="{BD6D3FC0-5B13-4D7D-AC3C-B95BD56C6F90}" dt="2023-09-08T00:25:25.748" v="2416" actId="2696"/>
          <pc:sldLayoutMkLst>
            <pc:docMk/>
            <pc:sldMasterMk cId="795668768" sldId="2147483659"/>
            <pc:sldLayoutMk cId="1050056443" sldId="2147483670"/>
          </pc:sldLayoutMkLst>
        </pc:sldLayoutChg>
      </pc:sldMasterChg>
    </pc:docChg>
  </pc:docChgLst>
  <pc:docChgLst>
    <pc:chgData name="粕谷 昌男" userId="58eff2de-810c-4225-90f4-d6e838589339" providerId="ADAL" clId="{3AE2E7AE-315F-401E-98E2-09812FBBDAF6}"/>
    <pc:docChg chg="undo custSel addSld delSld modSld sldOrd">
      <pc:chgData name="粕谷 昌男" userId="58eff2de-810c-4225-90f4-d6e838589339" providerId="ADAL" clId="{3AE2E7AE-315F-401E-98E2-09812FBBDAF6}" dt="2024-08-19T07:06:56.491" v="326" actId="20577"/>
      <pc:docMkLst>
        <pc:docMk/>
      </pc:docMkLst>
      <pc:sldChg chg="del">
        <pc:chgData name="粕谷 昌男" userId="58eff2de-810c-4225-90f4-d6e838589339" providerId="ADAL" clId="{3AE2E7AE-315F-401E-98E2-09812FBBDAF6}" dt="2024-08-19T05:12:42.974" v="28" actId="2696"/>
        <pc:sldMkLst>
          <pc:docMk/>
          <pc:sldMk cId="2118290098" sldId="257"/>
        </pc:sldMkLst>
      </pc:sldChg>
      <pc:sldChg chg="del">
        <pc:chgData name="粕谷 昌男" userId="58eff2de-810c-4225-90f4-d6e838589339" providerId="ADAL" clId="{3AE2E7AE-315F-401E-98E2-09812FBBDAF6}" dt="2024-08-19T05:12:46.306" v="29" actId="2696"/>
        <pc:sldMkLst>
          <pc:docMk/>
          <pc:sldMk cId="3377823944" sldId="259"/>
        </pc:sldMkLst>
      </pc:sldChg>
      <pc:sldChg chg="del">
        <pc:chgData name="粕谷 昌男" userId="58eff2de-810c-4225-90f4-d6e838589339" providerId="ADAL" clId="{3AE2E7AE-315F-401E-98E2-09812FBBDAF6}" dt="2024-08-19T05:12:42.974" v="28" actId="2696"/>
        <pc:sldMkLst>
          <pc:docMk/>
          <pc:sldMk cId="3232023744" sldId="263"/>
        </pc:sldMkLst>
      </pc:sldChg>
      <pc:sldChg chg="del">
        <pc:chgData name="粕谷 昌男" userId="58eff2de-810c-4225-90f4-d6e838589339" providerId="ADAL" clId="{3AE2E7AE-315F-401E-98E2-09812FBBDAF6}" dt="2024-08-19T05:12:42.974" v="28" actId="2696"/>
        <pc:sldMkLst>
          <pc:docMk/>
          <pc:sldMk cId="801651116" sldId="264"/>
        </pc:sldMkLst>
      </pc:sldChg>
      <pc:sldChg chg="modSp mod">
        <pc:chgData name="粕谷 昌男" userId="58eff2de-810c-4225-90f4-d6e838589339" providerId="ADAL" clId="{3AE2E7AE-315F-401E-98E2-09812FBBDAF6}" dt="2024-08-19T05:43:05.674" v="284" actId="20577"/>
        <pc:sldMkLst>
          <pc:docMk/>
          <pc:sldMk cId="1374855661" sldId="265"/>
        </pc:sldMkLst>
      </pc:sldChg>
      <pc:sldChg chg="modSp mod">
        <pc:chgData name="粕谷 昌男" userId="58eff2de-810c-4225-90f4-d6e838589339" providerId="ADAL" clId="{3AE2E7AE-315F-401E-98E2-09812FBBDAF6}" dt="2024-08-19T07:06:56.491" v="326" actId="20577"/>
        <pc:sldMkLst>
          <pc:docMk/>
          <pc:sldMk cId="1249170445" sldId="266"/>
        </pc:sldMkLst>
      </pc:sldChg>
      <pc:sldChg chg="del">
        <pc:chgData name="粕谷 昌男" userId="58eff2de-810c-4225-90f4-d6e838589339" providerId="ADAL" clId="{3AE2E7AE-315F-401E-98E2-09812FBBDAF6}" dt="2024-08-19T05:12:42.974" v="28" actId="2696"/>
        <pc:sldMkLst>
          <pc:docMk/>
          <pc:sldMk cId="344011879" sldId="269"/>
        </pc:sldMkLst>
      </pc:sldChg>
      <pc:sldChg chg="modSp add mod">
        <pc:chgData name="粕谷 昌男" userId="58eff2de-810c-4225-90f4-d6e838589339" providerId="ADAL" clId="{3AE2E7AE-315F-401E-98E2-09812FBBDAF6}" dt="2024-08-19T05:26:38.678" v="79" actId="20577"/>
        <pc:sldMkLst>
          <pc:docMk/>
          <pc:sldMk cId="3099143768" sldId="270"/>
        </pc:sldMkLst>
      </pc:sldChg>
      <pc:sldChg chg="del">
        <pc:chgData name="粕谷 昌男" userId="58eff2de-810c-4225-90f4-d6e838589339" providerId="ADAL" clId="{3AE2E7AE-315F-401E-98E2-09812FBBDAF6}" dt="2024-08-19T05:12:42.974" v="28" actId="2696"/>
        <pc:sldMkLst>
          <pc:docMk/>
          <pc:sldMk cId="3798777391" sldId="270"/>
        </pc:sldMkLst>
      </pc:sldChg>
      <pc:sldChg chg="modSp add mod">
        <pc:chgData name="粕谷 昌男" userId="58eff2de-810c-4225-90f4-d6e838589339" providerId="ADAL" clId="{3AE2E7AE-315F-401E-98E2-09812FBBDAF6}" dt="2024-08-19T05:26:45.534" v="97" actId="20577"/>
        <pc:sldMkLst>
          <pc:docMk/>
          <pc:sldMk cId="424149290" sldId="271"/>
        </pc:sldMkLst>
      </pc:sldChg>
      <pc:sldChg chg="addSp delSp modSp add del mod">
        <pc:chgData name="粕谷 昌男" userId="58eff2de-810c-4225-90f4-d6e838589339" providerId="ADAL" clId="{3AE2E7AE-315F-401E-98E2-09812FBBDAF6}" dt="2024-08-19T05:30:58.442" v="238" actId="1076"/>
        <pc:sldMkLst>
          <pc:docMk/>
          <pc:sldMk cId="4231088339" sldId="2147471017"/>
        </pc:sldMkLst>
      </pc:sldChg>
      <pc:sldChg chg="add del ord">
        <pc:chgData name="粕谷 昌男" userId="58eff2de-810c-4225-90f4-d6e838589339" providerId="ADAL" clId="{3AE2E7AE-315F-401E-98E2-09812FBBDAF6}" dt="2024-08-19T07:05:27.167" v="320"/>
        <pc:sldMkLst>
          <pc:docMk/>
          <pc:sldMk cId="272256650" sldId="2147471019"/>
        </pc:sldMkLst>
      </pc:sldChg>
      <pc:sldChg chg="modSp add del mod">
        <pc:chgData name="粕谷 昌男" userId="58eff2de-810c-4225-90f4-d6e838589339" providerId="ADAL" clId="{3AE2E7AE-315F-401E-98E2-09812FBBDAF6}" dt="2024-08-19T07:05:43.919" v="321" actId="20577"/>
        <pc:sldMkLst>
          <pc:docMk/>
          <pc:sldMk cId="2160498531" sldId="2147471020"/>
        </pc:sldMkLst>
      </pc:sldChg>
      <pc:sldChg chg="add del">
        <pc:chgData name="粕谷 昌男" userId="58eff2de-810c-4225-90f4-d6e838589339" providerId="ADAL" clId="{3AE2E7AE-315F-401E-98E2-09812FBBDAF6}" dt="2024-08-19T05:16:07.133" v="31"/>
        <pc:sldMkLst>
          <pc:docMk/>
          <pc:sldMk cId="2210230862" sldId="2147471022"/>
        </pc:sldMkLst>
      </pc:sldChg>
      <pc:sldChg chg="new del">
        <pc:chgData name="粕谷 昌男" userId="58eff2de-810c-4225-90f4-d6e838589339" providerId="ADAL" clId="{3AE2E7AE-315F-401E-98E2-09812FBBDAF6}" dt="2024-08-19T05:27:34.579" v="134" actId="2696"/>
        <pc:sldMkLst>
          <pc:docMk/>
          <pc:sldMk cId="4032883398" sldId="2147471023"/>
        </pc:sldMkLst>
      </pc:sldChg>
      <pc:sldChg chg="delSp modSp new mod">
        <pc:chgData name="粕谷 昌男" userId="58eff2de-810c-4225-90f4-d6e838589339" providerId="ADAL" clId="{3AE2E7AE-315F-401E-98E2-09812FBBDAF6}" dt="2024-08-19T05:28:04.467" v="166" actId="478"/>
        <pc:sldMkLst>
          <pc:docMk/>
          <pc:sldMk cId="394082161" sldId="2147471024"/>
        </pc:sldMkLst>
      </pc:sldChg>
      <pc:sldChg chg="add del">
        <pc:chgData name="粕谷 昌男" userId="58eff2de-810c-4225-90f4-d6e838589339" providerId="ADAL" clId="{3AE2E7AE-315F-401E-98E2-09812FBBDAF6}" dt="2024-08-19T05:28:28.446" v="170"/>
        <pc:sldMkLst>
          <pc:docMk/>
          <pc:sldMk cId="3002652721" sldId="2147471025"/>
        </pc:sldMkLst>
      </pc:sldChg>
      <pc:sldChg chg="add del">
        <pc:chgData name="粕谷 昌男" userId="58eff2de-810c-4225-90f4-d6e838589339" providerId="ADAL" clId="{3AE2E7AE-315F-401E-98E2-09812FBBDAF6}" dt="2024-08-19T05:28:23.789" v="168"/>
        <pc:sldMkLst>
          <pc:docMk/>
          <pc:sldMk cId="3328583043" sldId="2147471025"/>
        </pc:sldMkLst>
      </pc:sldChg>
      <pc:sldChg chg="modSp mod">
        <pc:chgData name="粕谷 昌男" userId="58eff2de-810c-4225-90f4-d6e838589339" providerId="ADAL" clId="{3AE2E7AE-315F-401E-98E2-09812FBBDAF6}" dt="2024-08-19T05:29:08.312" v="221" actId="20577"/>
        <pc:sldMkLst>
          <pc:docMk/>
          <pc:sldMk cId="3904786618" sldId="2147471025"/>
        </pc:sldMkLst>
      </pc:sldChg>
    </pc:docChg>
  </pc:docChgLst>
  <pc:docChgLst>
    <pc:chgData name="細谷 有策" userId="1c664ec8-4250-47d7-8d9e-72d9b5ba48e6" providerId="ADAL" clId="{5C9F0FB2-17BE-4400-A0D0-72AF6E1164E7}"/>
    <pc:docChg chg="custSel addSld delSld modSld">
      <pc:chgData name="細谷 有策" userId="1c664ec8-4250-47d7-8d9e-72d9b5ba48e6" providerId="ADAL" clId="{5C9F0FB2-17BE-4400-A0D0-72AF6E1164E7}" dt="2025-03-11T09:21:43.665" v="22" actId="47"/>
      <pc:docMkLst>
        <pc:docMk/>
      </pc:docMkLst>
      <pc:sldChg chg="modSp mod">
        <pc:chgData name="細谷 有策" userId="1c664ec8-4250-47d7-8d9e-72d9b5ba48e6" providerId="ADAL" clId="{5C9F0FB2-17BE-4400-A0D0-72AF6E1164E7}" dt="2025-03-06T05:38:17.019" v="1" actId="6549"/>
        <pc:sldMkLst>
          <pc:docMk/>
          <pc:sldMk cId="1249170445" sldId="266"/>
        </pc:sldMkLst>
        <pc:spChg chg="mod">
          <ac:chgData name="細谷 有策" userId="1c664ec8-4250-47d7-8d9e-72d9b5ba48e6" providerId="ADAL" clId="{5C9F0FB2-17BE-4400-A0D0-72AF6E1164E7}" dt="2025-03-06T05:38:17.019" v="1" actId="6549"/>
          <ac:spMkLst>
            <pc:docMk/>
            <pc:sldMk cId="1249170445" sldId="266"/>
            <ac:spMk id="2" creationId="{DBD93148-2C1E-B239-6932-88BC79A06F39}"/>
          </ac:spMkLst>
        </pc:spChg>
      </pc:sldChg>
      <pc:sldChg chg="del">
        <pc:chgData name="細谷 有策" userId="1c664ec8-4250-47d7-8d9e-72d9b5ba48e6" providerId="ADAL" clId="{5C9F0FB2-17BE-4400-A0D0-72AF6E1164E7}" dt="2025-03-11T09:20:51.150" v="16" actId="47"/>
        <pc:sldMkLst>
          <pc:docMk/>
          <pc:sldMk cId="4231088339" sldId="2147471017"/>
        </pc:sldMkLst>
      </pc:sldChg>
      <pc:sldChg chg="del">
        <pc:chgData name="細谷 有策" userId="1c664ec8-4250-47d7-8d9e-72d9b5ba48e6" providerId="ADAL" clId="{5C9F0FB2-17BE-4400-A0D0-72AF6E1164E7}" dt="2025-03-11T09:20:50.064" v="15" actId="47"/>
        <pc:sldMkLst>
          <pc:docMk/>
          <pc:sldMk cId="272256650" sldId="2147471019"/>
        </pc:sldMkLst>
      </pc:sldChg>
      <pc:sldChg chg="del">
        <pc:chgData name="細谷 有策" userId="1c664ec8-4250-47d7-8d9e-72d9b5ba48e6" providerId="ADAL" clId="{5C9F0FB2-17BE-4400-A0D0-72AF6E1164E7}" dt="2025-03-11T09:21:24.674" v="19" actId="47"/>
        <pc:sldMkLst>
          <pc:docMk/>
          <pc:sldMk cId="2160498531" sldId="2147471020"/>
        </pc:sldMkLst>
      </pc:sldChg>
      <pc:sldChg chg="del">
        <pc:chgData name="細谷 有策" userId="1c664ec8-4250-47d7-8d9e-72d9b5ba48e6" providerId="ADAL" clId="{5C9F0FB2-17BE-4400-A0D0-72AF6E1164E7}" dt="2025-03-11T09:21:43.665" v="22" actId="47"/>
        <pc:sldMkLst>
          <pc:docMk/>
          <pc:sldMk cId="2210230862" sldId="2147471022"/>
        </pc:sldMkLst>
      </pc:sldChg>
      <pc:sldChg chg="add del">
        <pc:chgData name="細谷 有策" userId="1c664ec8-4250-47d7-8d9e-72d9b5ba48e6" providerId="ADAL" clId="{5C9F0FB2-17BE-4400-A0D0-72AF6E1164E7}" dt="2025-03-11T09:19:42.783" v="3"/>
        <pc:sldMkLst>
          <pc:docMk/>
          <pc:sldMk cId="2509260175" sldId="2147471026"/>
        </pc:sldMkLst>
      </pc:sldChg>
      <pc:sldChg chg="addSp delSp modSp add mod">
        <pc:chgData name="細谷 有策" userId="1c664ec8-4250-47d7-8d9e-72d9b5ba48e6" providerId="ADAL" clId="{5C9F0FB2-17BE-4400-A0D0-72AF6E1164E7}" dt="2025-03-11T09:20:26.367" v="13"/>
        <pc:sldMkLst>
          <pc:docMk/>
          <pc:sldMk cId="3124917125" sldId="2147471026"/>
        </pc:sldMkLst>
        <pc:spChg chg="mod">
          <ac:chgData name="細谷 有策" userId="1c664ec8-4250-47d7-8d9e-72d9b5ba48e6" providerId="ADAL" clId="{5C9F0FB2-17BE-4400-A0D0-72AF6E1164E7}" dt="2025-03-11T09:20:11.894" v="9"/>
          <ac:spMkLst>
            <pc:docMk/>
            <pc:sldMk cId="3124917125" sldId="2147471026"/>
            <ac:spMk id="2" creationId="{7226CA4A-CD6C-EF7F-1682-258FAE820F73}"/>
          </ac:spMkLst>
        </pc:spChg>
        <pc:spChg chg="del">
          <ac:chgData name="細谷 有策" userId="1c664ec8-4250-47d7-8d9e-72d9b5ba48e6" providerId="ADAL" clId="{5C9F0FB2-17BE-4400-A0D0-72AF6E1164E7}" dt="2025-03-11T09:19:54.264" v="6" actId="478"/>
          <ac:spMkLst>
            <pc:docMk/>
            <pc:sldMk cId="3124917125" sldId="2147471026"/>
            <ac:spMk id="3" creationId="{67FDA2E6-EC15-FBD7-E9E4-F5C427979585}"/>
          </ac:spMkLst>
        </pc:spChg>
        <pc:spChg chg="del">
          <ac:chgData name="細谷 有策" userId="1c664ec8-4250-47d7-8d9e-72d9b5ba48e6" providerId="ADAL" clId="{5C9F0FB2-17BE-4400-A0D0-72AF6E1164E7}" dt="2025-03-11T09:19:51.144" v="5" actId="478"/>
          <ac:spMkLst>
            <pc:docMk/>
            <pc:sldMk cId="3124917125" sldId="2147471026"/>
            <ac:spMk id="4" creationId="{9C0F525E-16F1-4580-60EB-01EB8AC2AE70}"/>
          </ac:spMkLst>
        </pc:spChg>
        <pc:spChg chg="del">
          <ac:chgData name="細谷 有策" userId="1c664ec8-4250-47d7-8d9e-72d9b5ba48e6" providerId="ADAL" clId="{5C9F0FB2-17BE-4400-A0D0-72AF6E1164E7}" dt="2025-03-11T09:19:51.144" v="5" actId="478"/>
          <ac:spMkLst>
            <pc:docMk/>
            <pc:sldMk cId="3124917125" sldId="2147471026"/>
            <ac:spMk id="5" creationId="{390ADDCD-9896-9C85-7B28-E02ACCD30AFA}"/>
          </ac:spMkLst>
        </pc:spChg>
        <pc:spChg chg="del">
          <ac:chgData name="細谷 有策" userId="1c664ec8-4250-47d7-8d9e-72d9b5ba48e6" providerId="ADAL" clId="{5C9F0FB2-17BE-4400-A0D0-72AF6E1164E7}" dt="2025-03-11T09:19:54.264" v="6" actId="478"/>
          <ac:spMkLst>
            <pc:docMk/>
            <pc:sldMk cId="3124917125" sldId="2147471026"/>
            <ac:spMk id="6" creationId="{BD45A479-4270-372B-CD87-B4392056C796}"/>
          </ac:spMkLst>
        </pc:spChg>
        <pc:spChg chg="del">
          <ac:chgData name="細谷 有策" userId="1c664ec8-4250-47d7-8d9e-72d9b5ba48e6" providerId="ADAL" clId="{5C9F0FB2-17BE-4400-A0D0-72AF6E1164E7}" dt="2025-03-11T09:19:51.144" v="5" actId="478"/>
          <ac:spMkLst>
            <pc:docMk/>
            <pc:sldMk cId="3124917125" sldId="2147471026"/>
            <ac:spMk id="8" creationId="{9ADA730C-10C5-EE44-8A34-584D9565EA31}"/>
          </ac:spMkLst>
        </pc:spChg>
        <pc:spChg chg="del">
          <ac:chgData name="細谷 有策" userId="1c664ec8-4250-47d7-8d9e-72d9b5ba48e6" providerId="ADAL" clId="{5C9F0FB2-17BE-4400-A0D0-72AF6E1164E7}" dt="2025-03-11T09:19:51.144" v="5" actId="478"/>
          <ac:spMkLst>
            <pc:docMk/>
            <pc:sldMk cId="3124917125" sldId="2147471026"/>
            <ac:spMk id="9" creationId="{82F561D1-5EE4-B4C2-6B0D-73E3E644158A}"/>
          </ac:spMkLst>
        </pc:spChg>
        <pc:spChg chg="del">
          <ac:chgData name="細谷 有策" userId="1c664ec8-4250-47d7-8d9e-72d9b5ba48e6" providerId="ADAL" clId="{5C9F0FB2-17BE-4400-A0D0-72AF6E1164E7}" dt="2025-03-11T09:19:51.144" v="5" actId="478"/>
          <ac:spMkLst>
            <pc:docMk/>
            <pc:sldMk cId="3124917125" sldId="2147471026"/>
            <ac:spMk id="10" creationId="{EA05B000-FB84-A618-0394-0F7AB0A448FE}"/>
          </ac:spMkLst>
        </pc:spChg>
        <pc:spChg chg="del">
          <ac:chgData name="細谷 有策" userId="1c664ec8-4250-47d7-8d9e-72d9b5ba48e6" providerId="ADAL" clId="{5C9F0FB2-17BE-4400-A0D0-72AF6E1164E7}" dt="2025-03-11T09:19:51.144" v="5" actId="478"/>
          <ac:spMkLst>
            <pc:docMk/>
            <pc:sldMk cId="3124917125" sldId="2147471026"/>
            <ac:spMk id="11" creationId="{9548849E-1964-7212-6387-CD26477DF26C}"/>
          </ac:spMkLst>
        </pc:spChg>
        <pc:spChg chg="del">
          <ac:chgData name="細谷 有策" userId="1c664ec8-4250-47d7-8d9e-72d9b5ba48e6" providerId="ADAL" clId="{5C9F0FB2-17BE-4400-A0D0-72AF6E1164E7}" dt="2025-03-11T09:19:51.144" v="5" actId="478"/>
          <ac:spMkLst>
            <pc:docMk/>
            <pc:sldMk cId="3124917125" sldId="2147471026"/>
            <ac:spMk id="12" creationId="{DFE79903-D022-A99C-8856-0E1EBAB164BF}"/>
          </ac:spMkLst>
        </pc:spChg>
        <pc:spChg chg="del">
          <ac:chgData name="細谷 有策" userId="1c664ec8-4250-47d7-8d9e-72d9b5ba48e6" providerId="ADAL" clId="{5C9F0FB2-17BE-4400-A0D0-72AF6E1164E7}" dt="2025-03-11T09:19:57.390" v="7" actId="478"/>
          <ac:spMkLst>
            <pc:docMk/>
            <pc:sldMk cId="3124917125" sldId="2147471026"/>
            <ac:spMk id="14" creationId="{E2D68743-9E3E-88F5-AE9C-1DDCF67DEF09}"/>
          </ac:spMkLst>
        </pc:spChg>
        <pc:spChg chg="del">
          <ac:chgData name="細谷 有策" userId="1c664ec8-4250-47d7-8d9e-72d9b5ba48e6" providerId="ADAL" clId="{5C9F0FB2-17BE-4400-A0D0-72AF6E1164E7}" dt="2025-03-11T09:19:57.390" v="7" actId="478"/>
          <ac:spMkLst>
            <pc:docMk/>
            <pc:sldMk cId="3124917125" sldId="2147471026"/>
            <ac:spMk id="15" creationId="{FB397864-223E-7CF7-C654-30BE859FD6B7}"/>
          </ac:spMkLst>
        </pc:spChg>
        <pc:spChg chg="del">
          <ac:chgData name="細谷 有策" userId="1c664ec8-4250-47d7-8d9e-72d9b5ba48e6" providerId="ADAL" clId="{5C9F0FB2-17BE-4400-A0D0-72AF6E1164E7}" dt="2025-03-11T09:19:57.390" v="7" actId="478"/>
          <ac:spMkLst>
            <pc:docMk/>
            <pc:sldMk cId="3124917125" sldId="2147471026"/>
            <ac:spMk id="16" creationId="{4C849081-56A1-5ED3-7C31-2AAC36478FF4}"/>
          </ac:spMkLst>
        </pc:spChg>
        <pc:spChg chg="del">
          <ac:chgData name="細谷 有策" userId="1c664ec8-4250-47d7-8d9e-72d9b5ba48e6" providerId="ADAL" clId="{5C9F0FB2-17BE-4400-A0D0-72AF6E1164E7}" dt="2025-03-11T09:19:51.144" v="5" actId="478"/>
          <ac:spMkLst>
            <pc:docMk/>
            <pc:sldMk cId="3124917125" sldId="2147471026"/>
            <ac:spMk id="17" creationId="{2B74FDCC-DBD9-D59D-814C-5E5CE25C9D83}"/>
          </ac:spMkLst>
        </pc:spChg>
        <pc:spChg chg="del">
          <ac:chgData name="細谷 有策" userId="1c664ec8-4250-47d7-8d9e-72d9b5ba48e6" providerId="ADAL" clId="{5C9F0FB2-17BE-4400-A0D0-72AF6E1164E7}" dt="2025-03-11T09:19:51.144" v="5" actId="478"/>
          <ac:spMkLst>
            <pc:docMk/>
            <pc:sldMk cId="3124917125" sldId="2147471026"/>
            <ac:spMk id="19" creationId="{CE710935-4689-A0E2-9ABE-580FDE31D847}"/>
          </ac:spMkLst>
        </pc:spChg>
        <pc:spChg chg="del">
          <ac:chgData name="細谷 有策" userId="1c664ec8-4250-47d7-8d9e-72d9b5ba48e6" providerId="ADAL" clId="{5C9F0FB2-17BE-4400-A0D0-72AF6E1164E7}" dt="2025-03-11T09:19:51.144" v="5" actId="478"/>
          <ac:spMkLst>
            <pc:docMk/>
            <pc:sldMk cId="3124917125" sldId="2147471026"/>
            <ac:spMk id="20" creationId="{A33EE735-57BF-D814-1807-7881356F0B97}"/>
          </ac:spMkLst>
        </pc:spChg>
        <pc:spChg chg="del">
          <ac:chgData name="細谷 有策" userId="1c664ec8-4250-47d7-8d9e-72d9b5ba48e6" providerId="ADAL" clId="{5C9F0FB2-17BE-4400-A0D0-72AF6E1164E7}" dt="2025-03-11T09:19:57.390" v="7" actId="478"/>
          <ac:spMkLst>
            <pc:docMk/>
            <pc:sldMk cId="3124917125" sldId="2147471026"/>
            <ac:spMk id="22" creationId="{81BDD12D-AC11-040A-80F2-16FE7D07A31D}"/>
          </ac:spMkLst>
        </pc:spChg>
        <pc:spChg chg="del">
          <ac:chgData name="細谷 有策" userId="1c664ec8-4250-47d7-8d9e-72d9b5ba48e6" providerId="ADAL" clId="{5C9F0FB2-17BE-4400-A0D0-72AF6E1164E7}" dt="2025-03-11T09:19:57.390" v="7" actId="478"/>
          <ac:spMkLst>
            <pc:docMk/>
            <pc:sldMk cId="3124917125" sldId="2147471026"/>
            <ac:spMk id="23" creationId="{D4B4C2FD-CBBF-E520-4FF7-DD51BF455E9F}"/>
          </ac:spMkLst>
        </pc:spChg>
        <pc:spChg chg="del">
          <ac:chgData name="細谷 有策" userId="1c664ec8-4250-47d7-8d9e-72d9b5ba48e6" providerId="ADAL" clId="{5C9F0FB2-17BE-4400-A0D0-72AF6E1164E7}" dt="2025-03-11T09:19:59.328" v="8" actId="478"/>
          <ac:spMkLst>
            <pc:docMk/>
            <pc:sldMk cId="3124917125" sldId="2147471026"/>
            <ac:spMk id="24" creationId="{011EA9E4-E432-DE31-C787-EF1340930118}"/>
          </ac:spMkLst>
        </pc:spChg>
        <pc:spChg chg="add mod">
          <ac:chgData name="細谷 有策" userId="1c664ec8-4250-47d7-8d9e-72d9b5ba48e6" providerId="ADAL" clId="{5C9F0FB2-17BE-4400-A0D0-72AF6E1164E7}" dt="2025-03-11T09:20:26.367" v="13"/>
          <ac:spMkLst>
            <pc:docMk/>
            <pc:sldMk cId="3124917125" sldId="2147471026"/>
            <ac:spMk id="25" creationId="{0B4624D0-6EDC-DBDB-D2DB-BD72FEC5218F}"/>
          </ac:spMkLst>
        </pc:spChg>
        <pc:spChg chg="add mod">
          <ac:chgData name="細谷 有策" userId="1c664ec8-4250-47d7-8d9e-72d9b5ba48e6" providerId="ADAL" clId="{5C9F0FB2-17BE-4400-A0D0-72AF6E1164E7}" dt="2025-03-11T09:20:26.367" v="13"/>
          <ac:spMkLst>
            <pc:docMk/>
            <pc:sldMk cId="3124917125" sldId="2147471026"/>
            <ac:spMk id="28" creationId="{4E54503C-C80C-B450-32F2-1ADB269941EF}"/>
          </ac:spMkLst>
        </pc:spChg>
        <pc:spChg chg="add mod">
          <ac:chgData name="細谷 有策" userId="1c664ec8-4250-47d7-8d9e-72d9b5ba48e6" providerId="ADAL" clId="{5C9F0FB2-17BE-4400-A0D0-72AF6E1164E7}" dt="2025-03-11T09:20:26.367" v="13"/>
          <ac:spMkLst>
            <pc:docMk/>
            <pc:sldMk cId="3124917125" sldId="2147471026"/>
            <ac:spMk id="30" creationId="{BBCFD51F-B10F-C44A-57E3-AADD178F9125}"/>
          </ac:spMkLst>
        </pc:spChg>
        <pc:spChg chg="add mod">
          <ac:chgData name="細谷 有策" userId="1c664ec8-4250-47d7-8d9e-72d9b5ba48e6" providerId="ADAL" clId="{5C9F0FB2-17BE-4400-A0D0-72AF6E1164E7}" dt="2025-03-11T09:20:26.367" v="13"/>
          <ac:spMkLst>
            <pc:docMk/>
            <pc:sldMk cId="3124917125" sldId="2147471026"/>
            <ac:spMk id="31" creationId="{ED12883A-696B-0291-6ABE-AF3C934F1F56}"/>
          </ac:spMkLst>
        </pc:spChg>
        <pc:spChg chg="mod">
          <ac:chgData name="細谷 有策" userId="1c664ec8-4250-47d7-8d9e-72d9b5ba48e6" providerId="ADAL" clId="{5C9F0FB2-17BE-4400-A0D0-72AF6E1164E7}" dt="2025-03-11T09:20:26.367" v="13"/>
          <ac:spMkLst>
            <pc:docMk/>
            <pc:sldMk cId="3124917125" sldId="2147471026"/>
            <ac:spMk id="38" creationId="{1DF14C48-5B87-FA51-BE42-03083CED6303}"/>
          </ac:spMkLst>
        </pc:spChg>
        <pc:spChg chg="mod">
          <ac:chgData name="細谷 有策" userId="1c664ec8-4250-47d7-8d9e-72d9b5ba48e6" providerId="ADAL" clId="{5C9F0FB2-17BE-4400-A0D0-72AF6E1164E7}" dt="2025-03-11T09:20:26.367" v="13"/>
          <ac:spMkLst>
            <pc:docMk/>
            <pc:sldMk cId="3124917125" sldId="2147471026"/>
            <ac:spMk id="39" creationId="{E5899D02-F727-9C66-8B0B-389A696215E3}"/>
          </ac:spMkLst>
        </pc:spChg>
        <pc:spChg chg="mod">
          <ac:chgData name="細谷 有策" userId="1c664ec8-4250-47d7-8d9e-72d9b5ba48e6" providerId="ADAL" clId="{5C9F0FB2-17BE-4400-A0D0-72AF6E1164E7}" dt="2025-03-11T09:20:26.367" v="13"/>
          <ac:spMkLst>
            <pc:docMk/>
            <pc:sldMk cId="3124917125" sldId="2147471026"/>
            <ac:spMk id="41" creationId="{F7174591-901A-58B8-B431-83E2C3021166}"/>
          </ac:spMkLst>
        </pc:spChg>
        <pc:spChg chg="mod">
          <ac:chgData name="細谷 有策" userId="1c664ec8-4250-47d7-8d9e-72d9b5ba48e6" providerId="ADAL" clId="{5C9F0FB2-17BE-4400-A0D0-72AF6E1164E7}" dt="2025-03-11T09:20:26.367" v="13"/>
          <ac:spMkLst>
            <pc:docMk/>
            <pc:sldMk cId="3124917125" sldId="2147471026"/>
            <ac:spMk id="42" creationId="{3FE5B742-6DE3-2E1C-1625-F80162CA1C7D}"/>
          </ac:spMkLst>
        </pc:spChg>
        <pc:spChg chg="mod">
          <ac:chgData name="細谷 有策" userId="1c664ec8-4250-47d7-8d9e-72d9b5ba48e6" providerId="ADAL" clId="{5C9F0FB2-17BE-4400-A0D0-72AF6E1164E7}" dt="2025-03-11T09:20:26.367" v="13"/>
          <ac:spMkLst>
            <pc:docMk/>
            <pc:sldMk cId="3124917125" sldId="2147471026"/>
            <ac:spMk id="44" creationId="{20D446CC-F26F-7F3A-DD64-A481377FD832}"/>
          </ac:spMkLst>
        </pc:spChg>
        <pc:spChg chg="mod">
          <ac:chgData name="細谷 有策" userId="1c664ec8-4250-47d7-8d9e-72d9b5ba48e6" providerId="ADAL" clId="{5C9F0FB2-17BE-4400-A0D0-72AF6E1164E7}" dt="2025-03-11T09:20:26.367" v="13"/>
          <ac:spMkLst>
            <pc:docMk/>
            <pc:sldMk cId="3124917125" sldId="2147471026"/>
            <ac:spMk id="47" creationId="{CA4FD632-4EA1-8672-112C-90C41A64AAED}"/>
          </ac:spMkLst>
        </pc:spChg>
      </pc:sldChg>
      <pc:sldChg chg="addSp modSp add">
        <pc:chgData name="細谷 有策" userId="1c664ec8-4250-47d7-8d9e-72d9b5ba48e6" providerId="ADAL" clId="{5C9F0FB2-17BE-4400-A0D0-72AF6E1164E7}" dt="2025-03-11T09:20:44.201" v="14"/>
        <pc:sldMkLst>
          <pc:docMk/>
          <pc:sldMk cId="3732937445" sldId="2147471027"/>
        </pc:sldMkLst>
        <pc:spChg chg="add mod">
          <ac:chgData name="細谷 有策" userId="1c664ec8-4250-47d7-8d9e-72d9b5ba48e6" providerId="ADAL" clId="{5C9F0FB2-17BE-4400-A0D0-72AF6E1164E7}" dt="2025-03-11T09:20:44.201" v="14"/>
          <ac:spMkLst>
            <pc:docMk/>
            <pc:sldMk cId="3732937445" sldId="2147471027"/>
            <ac:spMk id="3" creationId="{F4A43035-6D88-ABB9-002C-50D8F5A8AA5F}"/>
          </ac:spMkLst>
        </pc:spChg>
        <pc:picChg chg="add mod">
          <ac:chgData name="細谷 有策" userId="1c664ec8-4250-47d7-8d9e-72d9b5ba48e6" providerId="ADAL" clId="{5C9F0FB2-17BE-4400-A0D0-72AF6E1164E7}" dt="2025-03-11T09:20:44.201" v="14"/>
          <ac:picMkLst>
            <pc:docMk/>
            <pc:sldMk cId="3732937445" sldId="2147471027"/>
            <ac:picMk id="4" creationId="{81162AB2-B526-E386-0581-7BF784DD004D}"/>
          </ac:picMkLst>
        </pc:picChg>
      </pc:sldChg>
      <pc:sldChg chg="addSp modSp add mod">
        <pc:chgData name="細谷 有策" userId="1c664ec8-4250-47d7-8d9e-72d9b5ba48e6" providerId="ADAL" clId="{5C9F0FB2-17BE-4400-A0D0-72AF6E1164E7}" dt="2025-03-11T09:21:15.234" v="18"/>
        <pc:sldMkLst>
          <pc:docMk/>
          <pc:sldMk cId="3993359934" sldId="2147471028"/>
        </pc:sldMkLst>
        <pc:spChg chg="mod">
          <ac:chgData name="細谷 有策" userId="1c664ec8-4250-47d7-8d9e-72d9b5ba48e6" providerId="ADAL" clId="{5C9F0FB2-17BE-4400-A0D0-72AF6E1164E7}" dt="2025-03-11T09:21:15.234" v="18"/>
          <ac:spMkLst>
            <pc:docMk/>
            <pc:sldMk cId="3993359934" sldId="2147471028"/>
            <ac:spMk id="2" creationId="{216141A0-0A76-8DD2-1988-83AA60ECA9F6}"/>
          </ac:spMkLst>
        </pc:spChg>
        <pc:spChg chg="add mod">
          <ac:chgData name="細谷 有策" userId="1c664ec8-4250-47d7-8d9e-72d9b5ba48e6" providerId="ADAL" clId="{5C9F0FB2-17BE-4400-A0D0-72AF6E1164E7}" dt="2025-03-11T09:21:03.359" v="17"/>
          <ac:spMkLst>
            <pc:docMk/>
            <pc:sldMk cId="3993359934" sldId="2147471028"/>
            <ac:spMk id="3" creationId="{3E4A35C9-BB8D-51D6-5BF2-CE5615E52A1E}"/>
          </ac:spMkLst>
        </pc:spChg>
        <pc:spChg chg="add mod">
          <ac:chgData name="細谷 有策" userId="1c664ec8-4250-47d7-8d9e-72d9b5ba48e6" providerId="ADAL" clId="{5C9F0FB2-17BE-4400-A0D0-72AF6E1164E7}" dt="2025-03-11T09:21:03.359" v="17"/>
          <ac:spMkLst>
            <pc:docMk/>
            <pc:sldMk cId="3993359934" sldId="2147471028"/>
            <ac:spMk id="5" creationId="{0B9E99DF-222C-AD4E-7C44-FE10909B9E14}"/>
          </ac:spMkLst>
        </pc:spChg>
        <pc:spChg chg="add mod">
          <ac:chgData name="細谷 有策" userId="1c664ec8-4250-47d7-8d9e-72d9b5ba48e6" providerId="ADAL" clId="{5C9F0FB2-17BE-4400-A0D0-72AF6E1164E7}" dt="2025-03-11T09:21:03.359" v="17"/>
          <ac:spMkLst>
            <pc:docMk/>
            <pc:sldMk cId="3993359934" sldId="2147471028"/>
            <ac:spMk id="9" creationId="{C2C662C2-FA90-86B3-F24D-41A4B1A506D2}"/>
          </ac:spMkLst>
        </pc:spChg>
        <pc:spChg chg="add mod">
          <ac:chgData name="細谷 有策" userId="1c664ec8-4250-47d7-8d9e-72d9b5ba48e6" providerId="ADAL" clId="{5C9F0FB2-17BE-4400-A0D0-72AF6E1164E7}" dt="2025-03-11T09:21:03.359" v="17"/>
          <ac:spMkLst>
            <pc:docMk/>
            <pc:sldMk cId="3993359934" sldId="2147471028"/>
            <ac:spMk id="11" creationId="{77BB1535-97DC-AA21-B314-949B1A1DA946}"/>
          </ac:spMkLst>
        </pc:spChg>
        <pc:spChg chg="add mod">
          <ac:chgData name="細谷 有策" userId="1c664ec8-4250-47d7-8d9e-72d9b5ba48e6" providerId="ADAL" clId="{5C9F0FB2-17BE-4400-A0D0-72AF6E1164E7}" dt="2025-03-11T09:21:03.359" v="17"/>
          <ac:spMkLst>
            <pc:docMk/>
            <pc:sldMk cId="3993359934" sldId="2147471028"/>
            <ac:spMk id="12" creationId="{5F7229F4-D234-26A3-E4DA-5033A8E5C696}"/>
          </ac:spMkLst>
        </pc:spChg>
        <pc:spChg chg="add mod">
          <ac:chgData name="細谷 有策" userId="1c664ec8-4250-47d7-8d9e-72d9b5ba48e6" providerId="ADAL" clId="{5C9F0FB2-17BE-4400-A0D0-72AF6E1164E7}" dt="2025-03-11T09:21:03.359" v="17"/>
          <ac:spMkLst>
            <pc:docMk/>
            <pc:sldMk cId="3993359934" sldId="2147471028"/>
            <ac:spMk id="13" creationId="{23728A23-0DCA-1B6E-A40C-1EC985AE362E}"/>
          </ac:spMkLst>
        </pc:spChg>
        <pc:spChg chg="add mod">
          <ac:chgData name="細谷 有策" userId="1c664ec8-4250-47d7-8d9e-72d9b5ba48e6" providerId="ADAL" clId="{5C9F0FB2-17BE-4400-A0D0-72AF6E1164E7}" dt="2025-03-11T09:21:03.359" v="17"/>
          <ac:spMkLst>
            <pc:docMk/>
            <pc:sldMk cId="3993359934" sldId="2147471028"/>
            <ac:spMk id="14" creationId="{D3F1CB51-450A-C321-162B-95746B7DFE67}"/>
          </ac:spMkLst>
        </pc:spChg>
        <pc:spChg chg="add mod">
          <ac:chgData name="細谷 有策" userId="1c664ec8-4250-47d7-8d9e-72d9b5ba48e6" providerId="ADAL" clId="{5C9F0FB2-17BE-4400-A0D0-72AF6E1164E7}" dt="2025-03-11T09:21:03.359" v="17"/>
          <ac:spMkLst>
            <pc:docMk/>
            <pc:sldMk cId="3993359934" sldId="2147471028"/>
            <ac:spMk id="19" creationId="{AA747A5C-A3F2-FC93-F922-05BCA57971AB}"/>
          </ac:spMkLst>
        </pc:spChg>
        <pc:spChg chg="add mod">
          <ac:chgData name="細谷 有策" userId="1c664ec8-4250-47d7-8d9e-72d9b5ba48e6" providerId="ADAL" clId="{5C9F0FB2-17BE-4400-A0D0-72AF6E1164E7}" dt="2025-03-11T09:21:03.359" v="17"/>
          <ac:spMkLst>
            <pc:docMk/>
            <pc:sldMk cId="3993359934" sldId="2147471028"/>
            <ac:spMk id="20" creationId="{4DED6160-59D0-1C47-1286-2307ECDE682C}"/>
          </ac:spMkLst>
        </pc:spChg>
        <pc:spChg chg="add mod">
          <ac:chgData name="細谷 有策" userId="1c664ec8-4250-47d7-8d9e-72d9b5ba48e6" providerId="ADAL" clId="{5C9F0FB2-17BE-4400-A0D0-72AF6E1164E7}" dt="2025-03-11T09:21:03.359" v="17"/>
          <ac:spMkLst>
            <pc:docMk/>
            <pc:sldMk cId="3993359934" sldId="2147471028"/>
            <ac:spMk id="22" creationId="{D3E1DB19-681B-4396-7698-05BE6EF3AC56}"/>
          </ac:spMkLst>
        </pc:spChg>
      </pc:sldChg>
      <pc:sldChg chg="addSp modSp add mod">
        <pc:chgData name="細谷 有策" userId="1c664ec8-4250-47d7-8d9e-72d9b5ba48e6" providerId="ADAL" clId="{5C9F0FB2-17BE-4400-A0D0-72AF6E1164E7}" dt="2025-03-11T09:21:38.194" v="21"/>
        <pc:sldMkLst>
          <pc:docMk/>
          <pc:sldMk cId="1130091227" sldId="2147471029"/>
        </pc:sldMkLst>
        <pc:spChg chg="mod">
          <ac:chgData name="細谷 有策" userId="1c664ec8-4250-47d7-8d9e-72d9b5ba48e6" providerId="ADAL" clId="{5C9F0FB2-17BE-4400-A0D0-72AF6E1164E7}" dt="2025-03-11T09:21:30.795" v="20"/>
          <ac:spMkLst>
            <pc:docMk/>
            <pc:sldMk cId="1130091227" sldId="2147471029"/>
            <ac:spMk id="2" creationId="{D84E04B7-3654-553D-F4BE-21D4941E75ED}"/>
          </ac:spMkLst>
        </pc:spChg>
        <pc:spChg chg="mod">
          <ac:chgData name="細谷 有策" userId="1c664ec8-4250-47d7-8d9e-72d9b5ba48e6" providerId="ADAL" clId="{5C9F0FB2-17BE-4400-A0D0-72AF6E1164E7}" dt="2025-03-11T09:21:38.194" v="21"/>
          <ac:spMkLst>
            <pc:docMk/>
            <pc:sldMk cId="1130091227" sldId="2147471029"/>
            <ac:spMk id="12" creationId="{79B727AF-C2EC-CFC3-049F-44FA07D96B18}"/>
          </ac:spMkLst>
        </pc:spChg>
        <pc:spChg chg="add mod">
          <ac:chgData name="細谷 有策" userId="1c664ec8-4250-47d7-8d9e-72d9b5ba48e6" providerId="ADAL" clId="{5C9F0FB2-17BE-4400-A0D0-72AF6E1164E7}" dt="2025-03-11T09:21:38.194" v="21"/>
          <ac:spMkLst>
            <pc:docMk/>
            <pc:sldMk cId="1130091227" sldId="2147471029"/>
            <ac:spMk id="29" creationId="{B284290D-8CEC-7EB5-7453-D5723020A20E}"/>
          </ac:spMkLst>
        </pc:spChg>
        <pc:spChg chg="mod">
          <ac:chgData name="細谷 有策" userId="1c664ec8-4250-47d7-8d9e-72d9b5ba48e6" providerId="ADAL" clId="{5C9F0FB2-17BE-4400-A0D0-72AF6E1164E7}" dt="2025-03-11T09:21:38.194" v="21"/>
          <ac:spMkLst>
            <pc:docMk/>
            <pc:sldMk cId="1130091227" sldId="2147471029"/>
            <ac:spMk id="31" creationId="{7226FD98-4483-9730-003C-98487462655C}"/>
          </ac:spMkLst>
        </pc:spChg>
        <pc:spChg chg="mod">
          <ac:chgData name="細谷 有策" userId="1c664ec8-4250-47d7-8d9e-72d9b5ba48e6" providerId="ADAL" clId="{5C9F0FB2-17BE-4400-A0D0-72AF6E1164E7}" dt="2025-03-11T09:21:38.194" v="21"/>
          <ac:spMkLst>
            <pc:docMk/>
            <pc:sldMk cId="1130091227" sldId="2147471029"/>
            <ac:spMk id="32" creationId="{BE6FAC2C-9A43-FFE4-7001-2E9DA5BFD7A8}"/>
          </ac:spMkLst>
        </pc:spChg>
        <pc:spChg chg="mod">
          <ac:chgData name="細谷 有策" userId="1c664ec8-4250-47d7-8d9e-72d9b5ba48e6" providerId="ADAL" clId="{5C9F0FB2-17BE-4400-A0D0-72AF6E1164E7}" dt="2025-03-11T09:21:38.194" v="21"/>
          <ac:spMkLst>
            <pc:docMk/>
            <pc:sldMk cId="1130091227" sldId="2147471029"/>
            <ac:spMk id="55" creationId="{8FAAD96C-5200-AA14-7D88-351E0A18C78C}"/>
          </ac:spMkLst>
        </pc:spChg>
        <pc:spChg chg="mod">
          <ac:chgData name="細谷 有策" userId="1c664ec8-4250-47d7-8d9e-72d9b5ba48e6" providerId="ADAL" clId="{5C9F0FB2-17BE-4400-A0D0-72AF6E1164E7}" dt="2025-03-11T09:21:38.194" v="21"/>
          <ac:spMkLst>
            <pc:docMk/>
            <pc:sldMk cId="1130091227" sldId="2147471029"/>
            <ac:spMk id="66" creationId="{A095E063-926A-3BC8-F36F-28F0D26C4BD8}"/>
          </ac:spMkLst>
        </pc:spChg>
        <pc:spChg chg="mod">
          <ac:chgData name="細谷 有策" userId="1c664ec8-4250-47d7-8d9e-72d9b5ba48e6" providerId="ADAL" clId="{5C9F0FB2-17BE-4400-A0D0-72AF6E1164E7}" dt="2025-03-11T09:21:38.194" v="21"/>
          <ac:spMkLst>
            <pc:docMk/>
            <pc:sldMk cId="1130091227" sldId="2147471029"/>
            <ac:spMk id="69" creationId="{06E1BF25-E1D5-5D27-9A04-7B795ADC68AB}"/>
          </ac:spMkLst>
        </pc:spChg>
        <pc:spChg chg="mod">
          <ac:chgData name="細谷 有策" userId="1c664ec8-4250-47d7-8d9e-72d9b5ba48e6" providerId="ADAL" clId="{5C9F0FB2-17BE-4400-A0D0-72AF6E1164E7}" dt="2025-03-11T09:21:38.194" v="21"/>
          <ac:spMkLst>
            <pc:docMk/>
            <pc:sldMk cId="1130091227" sldId="2147471029"/>
            <ac:spMk id="89" creationId="{426A293D-3E42-D3D1-F983-0D801DC821A1}"/>
          </ac:spMkLst>
        </pc:spChg>
        <pc:spChg chg="add mod">
          <ac:chgData name="細谷 有策" userId="1c664ec8-4250-47d7-8d9e-72d9b5ba48e6" providerId="ADAL" clId="{5C9F0FB2-17BE-4400-A0D0-72AF6E1164E7}" dt="2025-03-11T09:21:38.194" v="21"/>
          <ac:spMkLst>
            <pc:docMk/>
            <pc:sldMk cId="1130091227" sldId="2147471029"/>
            <ac:spMk id="90" creationId="{075D8773-FD60-7050-3EF2-77F1DE5010DA}"/>
          </ac:spMkLst>
        </pc:spChg>
        <pc:spChg chg="mod">
          <ac:chgData name="細谷 有策" userId="1c664ec8-4250-47d7-8d9e-72d9b5ba48e6" providerId="ADAL" clId="{5C9F0FB2-17BE-4400-A0D0-72AF6E1164E7}" dt="2025-03-11T09:21:38.194" v="21"/>
          <ac:spMkLst>
            <pc:docMk/>
            <pc:sldMk cId="1130091227" sldId="2147471029"/>
            <ac:spMk id="94" creationId="{6CD6C175-0491-EE0F-E4B0-B9D3116246C5}"/>
          </ac:spMkLst>
        </pc:spChg>
      </pc:sldChg>
    </pc:docChg>
  </pc:docChgLst>
  <pc:docChgLst>
    <pc:chgData name="石井 徹" userId="S::toru.ishii@govtechtokyo.or.jp::d34b91bd-3e3a-4398-9b59-1070025f9d32" providerId="AD" clId="Web-{9CED139B-DE1F-0BFB-1BAE-0084BC7E8696}"/>
    <pc:docChg chg="addSld modSld">
      <pc:chgData name="石井 徹" userId="S::toru.ishii@govtechtokyo.or.jp::d34b91bd-3e3a-4398-9b59-1070025f9d32" providerId="AD" clId="Web-{9CED139B-DE1F-0BFB-1BAE-0084BC7E8696}" dt="2023-09-13T02:15:34.143" v="9"/>
      <pc:docMkLst>
        <pc:docMk/>
      </pc:docMkLst>
      <pc:sldChg chg="modSp">
        <pc:chgData name="石井 徹" userId="S::toru.ishii@govtechtokyo.or.jp::d34b91bd-3e3a-4398-9b59-1070025f9d32" providerId="AD" clId="Web-{9CED139B-DE1F-0BFB-1BAE-0084BC7E8696}" dt="2023-09-13T02:15:06.783" v="7" actId="20577"/>
        <pc:sldMkLst>
          <pc:docMk/>
          <pc:sldMk cId="4108709986" sldId="256"/>
        </pc:sldMkLst>
      </pc:sldChg>
      <pc:sldChg chg="modSp">
        <pc:chgData name="石井 徹" userId="S::toru.ishii@govtechtokyo.or.jp::d34b91bd-3e3a-4398-9b59-1070025f9d32" providerId="AD" clId="Web-{9CED139B-DE1F-0BFB-1BAE-0084BC7E8696}" dt="2023-09-13T02:15:17.971" v="8" actId="20577"/>
        <pc:sldMkLst>
          <pc:docMk/>
          <pc:sldMk cId="1249170445" sldId="266"/>
        </pc:sldMkLst>
      </pc:sldChg>
      <pc:sldChg chg="add replId">
        <pc:chgData name="石井 徹" userId="S::toru.ishii@govtechtokyo.or.jp::d34b91bd-3e3a-4398-9b59-1070025f9d32" providerId="AD" clId="Web-{9CED139B-DE1F-0BFB-1BAE-0084BC7E8696}" dt="2023-09-13T02:15:34.143" v="9"/>
        <pc:sldMkLst>
          <pc:docMk/>
          <pc:sldMk cId="344011879" sldId="269"/>
        </pc:sldMkLst>
      </pc:sldChg>
    </pc:docChg>
  </pc:docChgLst>
  <pc:docChgLst>
    <pc:chgData name="細谷 有策" userId="1c664ec8-4250-47d7-8d9e-72d9b5ba48e6" providerId="ADAL" clId="{1486BADF-EDD8-4C74-B6CF-9A39E0CC2C6C}"/>
    <pc:docChg chg="undo custSel addSld delSld modMainMaster">
      <pc:chgData name="細谷 有策" userId="1c664ec8-4250-47d7-8d9e-72d9b5ba48e6" providerId="ADAL" clId="{1486BADF-EDD8-4C74-B6CF-9A39E0CC2C6C}" dt="2024-05-31T01:36:38.256" v="8" actId="2711"/>
      <pc:docMkLst>
        <pc:docMk/>
      </pc:docMkLst>
      <pc:sldChg chg="del">
        <pc:chgData name="細谷 有策" userId="1c664ec8-4250-47d7-8d9e-72d9b5ba48e6" providerId="ADAL" clId="{1486BADF-EDD8-4C74-B6CF-9A39E0CC2C6C}" dt="2024-05-31T01:35:40.644" v="0" actId="47"/>
        <pc:sldMkLst>
          <pc:docMk/>
          <pc:sldMk cId="4108709986" sldId="256"/>
        </pc:sldMkLst>
      </pc:sldChg>
      <pc:sldChg chg="del">
        <pc:chgData name="細谷 有策" userId="1c664ec8-4250-47d7-8d9e-72d9b5ba48e6" providerId="ADAL" clId="{1486BADF-EDD8-4C74-B6CF-9A39E0CC2C6C}" dt="2024-05-31T01:35:59.073" v="5" actId="47"/>
        <pc:sldMkLst>
          <pc:docMk/>
          <pc:sldMk cId="368209147" sldId="258"/>
        </pc:sldMkLst>
      </pc:sldChg>
      <pc:sldChg chg="del">
        <pc:chgData name="細谷 有策" userId="1c664ec8-4250-47d7-8d9e-72d9b5ba48e6" providerId="ADAL" clId="{1486BADF-EDD8-4C74-B6CF-9A39E0CC2C6C}" dt="2024-05-31T01:36:02.951" v="7" actId="47"/>
        <pc:sldMkLst>
          <pc:docMk/>
          <pc:sldMk cId="3057513915" sldId="261"/>
        </pc:sldMkLst>
      </pc:sldChg>
      <pc:sldChg chg="del">
        <pc:chgData name="細谷 有策" userId="1c664ec8-4250-47d7-8d9e-72d9b5ba48e6" providerId="ADAL" clId="{1486BADF-EDD8-4C74-B6CF-9A39E0CC2C6C}" dt="2024-05-31T01:36:01.079" v="6" actId="47"/>
        <pc:sldMkLst>
          <pc:docMk/>
          <pc:sldMk cId="3525603150" sldId="262"/>
        </pc:sldMkLst>
      </pc:sldChg>
      <pc:sldChg chg="add del">
        <pc:chgData name="細谷 有策" userId="1c664ec8-4250-47d7-8d9e-72d9b5ba48e6" providerId="ADAL" clId="{1486BADF-EDD8-4C74-B6CF-9A39E0CC2C6C}" dt="2024-05-31T01:35:50.640" v="2" actId="47"/>
        <pc:sldMkLst>
          <pc:docMk/>
          <pc:sldMk cId="1374855661" sldId="265"/>
        </pc:sldMkLst>
      </pc:sldChg>
      <pc:sldChg chg="del">
        <pc:chgData name="細谷 有策" userId="1c664ec8-4250-47d7-8d9e-72d9b5ba48e6" providerId="ADAL" clId="{1486BADF-EDD8-4C74-B6CF-9A39E0CC2C6C}" dt="2024-05-31T01:35:54.195" v="3" actId="47"/>
        <pc:sldMkLst>
          <pc:docMk/>
          <pc:sldMk cId="1161792353" sldId="267"/>
        </pc:sldMkLst>
      </pc:sldChg>
      <pc:sldChg chg="del">
        <pc:chgData name="細谷 有策" userId="1c664ec8-4250-47d7-8d9e-72d9b5ba48e6" providerId="ADAL" clId="{1486BADF-EDD8-4C74-B6CF-9A39E0CC2C6C}" dt="2024-05-31T01:35:56.536" v="4" actId="47"/>
        <pc:sldMkLst>
          <pc:docMk/>
          <pc:sldMk cId="1364987296" sldId="268"/>
        </pc:sldMkLst>
      </pc:sldChg>
      <pc:sldMasterChg chg="modSldLayout">
        <pc:chgData name="細谷 有策" userId="1c664ec8-4250-47d7-8d9e-72d9b5ba48e6" providerId="ADAL" clId="{1486BADF-EDD8-4C74-B6CF-9A39E0CC2C6C}" dt="2024-05-31T01:36:38.256" v="8" actId="2711"/>
        <pc:sldMasterMkLst>
          <pc:docMk/>
          <pc:sldMasterMk cId="3436623540" sldId="2147483656"/>
        </pc:sldMasterMkLst>
        <pc:sldLayoutChg chg="modSp">
          <pc:chgData name="細谷 有策" userId="1c664ec8-4250-47d7-8d9e-72d9b5ba48e6" providerId="ADAL" clId="{1486BADF-EDD8-4C74-B6CF-9A39E0CC2C6C}" dt="2024-05-31T01:36:38.256" v="8" actId="2711"/>
          <pc:sldLayoutMkLst>
            <pc:docMk/>
            <pc:sldMasterMk cId="3436623540" sldId="2147483656"/>
            <pc:sldLayoutMk cId="673592538" sldId="2147483659"/>
          </pc:sldLayoutMkLst>
        </pc:sldLayoutChg>
      </pc:sldMasterChg>
    </pc:docChg>
  </pc:docChgLst>
  <pc:docChgLst>
    <pc:chgData name="細谷 有策" userId="1c664ec8-4250-47d7-8d9e-72d9b5ba48e6" providerId="ADAL" clId="{0E311A11-22C4-4417-A460-3EF688484AED}"/>
    <pc:docChg chg="modMainMaster">
      <pc:chgData name="細谷 有策" userId="1c664ec8-4250-47d7-8d9e-72d9b5ba48e6" providerId="ADAL" clId="{0E311A11-22C4-4417-A460-3EF688484AED}" dt="2024-04-08T00:52:32.221" v="11" actId="2711"/>
      <pc:docMkLst>
        <pc:docMk/>
      </pc:docMkLst>
      <pc:sldMasterChg chg="modSp modSldLayout">
        <pc:chgData name="細谷 有策" userId="1c664ec8-4250-47d7-8d9e-72d9b5ba48e6" providerId="ADAL" clId="{0E311A11-22C4-4417-A460-3EF688484AED}" dt="2024-04-08T00:52:32.221" v="11" actId="2711"/>
        <pc:sldMasterMkLst>
          <pc:docMk/>
          <pc:sldMasterMk cId="951777164" sldId="2147483648"/>
        </pc:sldMasterMkLst>
        <pc:sldLayoutChg chg="modSp">
          <pc:chgData name="細谷 有策" userId="1c664ec8-4250-47d7-8d9e-72d9b5ba48e6" providerId="ADAL" clId="{0E311A11-22C4-4417-A460-3EF688484AED}" dt="2024-04-08T00:51:59.441" v="6" actId="2711"/>
          <pc:sldLayoutMkLst>
            <pc:docMk/>
            <pc:sldMasterMk cId="951777164" sldId="2147483648"/>
            <pc:sldLayoutMk cId="3749011068" sldId="2147483650"/>
          </pc:sldLayoutMkLst>
        </pc:sldLayoutChg>
        <pc:sldLayoutChg chg="modSp">
          <pc:chgData name="細谷 有策" userId="1c664ec8-4250-47d7-8d9e-72d9b5ba48e6" providerId="ADAL" clId="{0E311A11-22C4-4417-A460-3EF688484AED}" dt="2024-04-08T00:52:05.980" v="7" actId="2711"/>
          <pc:sldLayoutMkLst>
            <pc:docMk/>
            <pc:sldMasterMk cId="951777164" sldId="2147483648"/>
            <pc:sldLayoutMk cId="1481103535" sldId="2147483652"/>
          </pc:sldLayoutMkLst>
        </pc:sldLayoutChg>
        <pc:sldLayoutChg chg="modSp">
          <pc:chgData name="細谷 有策" userId="1c664ec8-4250-47d7-8d9e-72d9b5ba48e6" providerId="ADAL" clId="{0E311A11-22C4-4417-A460-3EF688484AED}" dt="2024-04-08T00:52:13.053" v="8" actId="2711"/>
          <pc:sldLayoutMkLst>
            <pc:docMk/>
            <pc:sldMasterMk cId="951777164" sldId="2147483648"/>
            <pc:sldLayoutMk cId="1782301519" sldId="2147483654"/>
          </pc:sldLayoutMkLst>
        </pc:sldLayoutChg>
        <pc:sldLayoutChg chg="modSp">
          <pc:chgData name="細谷 有策" userId="1c664ec8-4250-47d7-8d9e-72d9b5ba48e6" providerId="ADAL" clId="{0E311A11-22C4-4417-A460-3EF688484AED}" dt="2024-04-08T00:52:20.153" v="9" actId="2711"/>
          <pc:sldLayoutMkLst>
            <pc:docMk/>
            <pc:sldMasterMk cId="951777164" sldId="2147483648"/>
            <pc:sldLayoutMk cId="2948152723" sldId="2147483655"/>
          </pc:sldLayoutMkLst>
        </pc:sldLayoutChg>
        <pc:sldLayoutChg chg="modSp">
          <pc:chgData name="細谷 有策" userId="1c664ec8-4250-47d7-8d9e-72d9b5ba48e6" providerId="ADAL" clId="{0E311A11-22C4-4417-A460-3EF688484AED}" dt="2024-04-08T00:52:25.902" v="10" actId="2711"/>
          <pc:sldLayoutMkLst>
            <pc:docMk/>
            <pc:sldMasterMk cId="951777164" sldId="2147483648"/>
            <pc:sldLayoutMk cId="3444984159" sldId="2147483661"/>
          </pc:sldLayoutMkLst>
        </pc:sldLayoutChg>
        <pc:sldLayoutChg chg="modSp">
          <pc:chgData name="細谷 有策" userId="1c664ec8-4250-47d7-8d9e-72d9b5ba48e6" providerId="ADAL" clId="{0E311A11-22C4-4417-A460-3EF688484AED}" dt="2024-04-08T00:52:32.221" v="11" actId="2711"/>
          <pc:sldLayoutMkLst>
            <pc:docMk/>
            <pc:sldMasterMk cId="951777164" sldId="2147483648"/>
            <pc:sldLayoutMk cId="268426558" sldId="2147483662"/>
          </pc:sldLayoutMkLst>
        </pc:sldLayoutChg>
      </pc:sldMasterChg>
      <pc:sldMasterChg chg="modSp modSldLayout">
        <pc:chgData name="細谷 有策" userId="1c664ec8-4250-47d7-8d9e-72d9b5ba48e6" providerId="ADAL" clId="{0E311A11-22C4-4417-A460-3EF688484AED}" dt="2024-04-08T00:51:44.219" v="4" actId="2711"/>
        <pc:sldMasterMkLst>
          <pc:docMk/>
          <pc:sldMasterMk cId="3436623540" sldId="2147483656"/>
        </pc:sldMasterMkLst>
        <pc:sldLayoutChg chg="modSp">
          <pc:chgData name="細谷 有策" userId="1c664ec8-4250-47d7-8d9e-72d9b5ba48e6" providerId="ADAL" clId="{0E311A11-22C4-4417-A460-3EF688484AED}" dt="2024-04-08T00:51:22.612" v="1" actId="2711"/>
          <pc:sldLayoutMkLst>
            <pc:docMk/>
            <pc:sldMasterMk cId="3436623540" sldId="2147483656"/>
            <pc:sldLayoutMk cId="3364007767" sldId="2147483657"/>
          </pc:sldLayoutMkLst>
        </pc:sldLayoutChg>
        <pc:sldLayoutChg chg="modSp">
          <pc:chgData name="細谷 有策" userId="1c664ec8-4250-47d7-8d9e-72d9b5ba48e6" providerId="ADAL" clId="{0E311A11-22C4-4417-A460-3EF688484AED}" dt="2024-04-08T00:51:35.066" v="3" actId="2711"/>
          <pc:sldLayoutMkLst>
            <pc:docMk/>
            <pc:sldMasterMk cId="3436623540" sldId="2147483656"/>
            <pc:sldLayoutMk cId="1831497796" sldId="2147483658"/>
          </pc:sldLayoutMkLst>
        </pc:sldLayoutChg>
        <pc:sldLayoutChg chg="modSp">
          <pc:chgData name="細谷 有策" userId="1c664ec8-4250-47d7-8d9e-72d9b5ba48e6" providerId="ADAL" clId="{0E311A11-22C4-4417-A460-3EF688484AED}" dt="2024-04-08T00:51:28.864" v="2" actId="2711"/>
          <pc:sldLayoutMkLst>
            <pc:docMk/>
            <pc:sldMasterMk cId="3436623540" sldId="2147483656"/>
            <pc:sldLayoutMk cId="673592538" sldId="2147483659"/>
          </pc:sldLayoutMkLst>
        </pc:sldLayoutChg>
        <pc:sldLayoutChg chg="modSp">
          <pc:chgData name="細谷 有策" userId="1c664ec8-4250-47d7-8d9e-72d9b5ba48e6" providerId="ADAL" clId="{0E311A11-22C4-4417-A460-3EF688484AED}" dt="2024-04-08T00:51:44.219" v="4" actId="2711"/>
          <pc:sldLayoutMkLst>
            <pc:docMk/>
            <pc:sldMasterMk cId="3436623540" sldId="2147483656"/>
            <pc:sldLayoutMk cId="1337721209" sldId="2147483660"/>
          </pc:sldLayoutMkLst>
        </pc:sldLayoutChg>
      </pc:sldMasterChg>
    </pc:docChg>
  </pc:docChgLst>
  <pc:docChgLst>
    <pc:chgData clId="Web-{9CED139B-DE1F-0BFB-1BAE-0084BC7E8696}"/>
    <pc:docChg chg="modSld">
      <pc:chgData name="" userId="" providerId="" clId="Web-{9CED139B-DE1F-0BFB-1BAE-0084BC7E8696}" dt="2023-09-13T02:14:56.346" v="1" actId="20577"/>
      <pc:docMkLst>
        <pc:docMk/>
      </pc:docMkLst>
      <pc:sldChg chg="modSp">
        <pc:chgData name="" userId="" providerId="" clId="Web-{9CED139B-DE1F-0BFB-1BAE-0084BC7E8696}" dt="2023-09-13T02:14:56.346" v="1" actId="20577"/>
        <pc:sldMkLst>
          <pc:docMk/>
          <pc:sldMk cId="4108709986"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BB8152-7813-4DD7-8C30-6943339385CA}" type="datetimeFigureOut">
              <a:rPr kumimoji="1" lang="ja-JP" altLang="en-US" smtClean="0"/>
              <a:t>2025/3/11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57476-B337-4A58-AD00-3B086E867399}" type="slidenum">
              <a:rPr kumimoji="1" lang="ja-JP" altLang="en-US" smtClean="0"/>
              <a:t>‹#›</a:t>
            </a:fld>
            <a:endParaRPr kumimoji="1" lang="ja-JP" altLang="en-US"/>
          </a:p>
        </p:txBody>
      </p:sp>
    </p:spTree>
    <p:extLst>
      <p:ext uri="{BB962C8B-B14F-4D97-AF65-F5344CB8AC3E}">
        <p14:creationId xmlns:p14="http://schemas.microsoft.com/office/powerpoint/2010/main" val="1343998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GTTロゴ単独">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BDDB0-0B3B-1F99-215B-4A73194E842D}"/>
              </a:ext>
            </a:extLst>
          </p:cNvPr>
          <p:cNvSpPr>
            <a:spLocks noGrp="1"/>
          </p:cNvSpPr>
          <p:nvPr>
            <p:ph type="title"/>
          </p:nvPr>
        </p:nvSpPr>
        <p:spPr>
          <a:xfrm>
            <a:off x="1019436" y="1988840"/>
            <a:ext cx="10117124" cy="576064"/>
          </a:xfrm>
        </p:spPr>
        <p:txBody>
          <a:bodyPr>
            <a:normAutofit/>
          </a:bodyPr>
          <a:lstStyle>
            <a:lvl1pPr>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700EB93-ADD2-7A50-3075-35EC332194F0}"/>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9694096A-28BF-43A9-BBFB-3F5A413FE809}"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EA663B79-1646-D64F-A4FF-89710497E48A}"/>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dirty="0"/>
          </a:p>
        </p:txBody>
      </p:sp>
      <p:sp>
        <p:nvSpPr>
          <p:cNvPr id="5" name="スライド番号プレースホルダー 4">
            <a:extLst>
              <a:ext uri="{FF2B5EF4-FFF2-40B4-BE49-F238E27FC236}">
                <a16:creationId xmlns:a16="http://schemas.microsoft.com/office/drawing/2014/main" id="{5CE3CD43-DC4B-6753-A084-9BE3623A7E0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11" name="テキスト プレースホルダー 10">
            <a:extLst>
              <a:ext uri="{FF2B5EF4-FFF2-40B4-BE49-F238E27FC236}">
                <a16:creationId xmlns:a16="http://schemas.microsoft.com/office/drawing/2014/main" id="{AD773ABD-511A-6C5F-D7E9-C0DA73238666}"/>
              </a:ext>
            </a:extLst>
          </p:cNvPr>
          <p:cNvSpPr>
            <a:spLocks noGrp="1"/>
          </p:cNvSpPr>
          <p:nvPr>
            <p:ph type="body" sz="quarter" idx="13"/>
          </p:nvPr>
        </p:nvSpPr>
        <p:spPr>
          <a:xfrm>
            <a:off x="1019436" y="2708920"/>
            <a:ext cx="10117124" cy="576262"/>
          </a:xfrm>
          <a:prstGeom prst="rect">
            <a:avLst/>
          </a:prstGeom>
        </p:spPr>
        <p:txBody>
          <a:bodyPr/>
          <a:lstStyle>
            <a:lvl1pPr marL="0" indent="0" algn="ctr">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pic>
        <p:nvPicPr>
          <p:cNvPr id="6" name="図 5" descr="テキスト, ロゴ&#10;&#10;自動的に生成された説明">
            <a:extLst>
              <a:ext uri="{FF2B5EF4-FFF2-40B4-BE49-F238E27FC236}">
                <a16:creationId xmlns:a16="http://schemas.microsoft.com/office/drawing/2014/main" id="{61A14B72-2E5C-4165-390B-9AC254511A8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4455416" y="4185084"/>
            <a:ext cx="3245164" cy="564881"/>
          </a:xfrm>
          <a:prstGeom prst="rect">
            <a:avLst/>
          </a:prstGeom>
        </p:spPr>
      </p:pic>
    </p:spTree>
    <p:extLst>
      <p:ext uri="{BB962C8B-B14F-4D97-AF65-F5344CB8AC3E}">
        <p14:creationId xmlns:p14="http://schemas.microsoft.com/office/powerpoint/2010/main" val="3364007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東京都GTT連盟_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6A798-EE5A-FC3A-E587-17A723B3A3BD}"/>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D8B3C8-A0F7-2DC1-A690-1CBBAA44DCF1}"/>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BEECDAE-CF49-4EE3-B086-13962BDE9D88}"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4E645BB1-907E-92D1-09C5-CA2FE2479FBE}"/>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40CB15F0-8F57-3E26-0581-CA727A27C193}"/>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6" name="グループ化 5">
            <a:extLst>
              <a:ext uri="{FF2B5EF4-FFF2-40B4-BE49-F238E27FC236}">
                <a16:creationId xmlns:a16="http://schemas.microsoft.com/office/drawing/2014/main" id="{31E75BD9-2370-3851-2A7B-52A80AEB1550}"/>
              </a:ext>
            </a:extLst>
          </p:cNvPr>
          <p:cNvGrpSpPr/>
          <p:nvPr userDrawn="1"/>
        </p:nvGrpSpPr>
        <p:grpSpPr>
          <a:xfrm>
            <a:off x="149683" y="188639"/>
            <a:ext cx="3255855" cy="334770"/>
            <a:chOff x="3179676" y="3989079"/>
            <a:chExt cx="6084675" cy="625631"/>
          </a:xfrm>
        </p:grpSpPr>
        <p:pic>
          <p:nvPicPr>
            <p:cNvPr id="7" name="図 6" descr="テキスト, ロゴ&#10;&#10;自動的に生成された説明">
              <a:extLst>
                <a:ext uri="{FF2B5EF4-FFF2-40B4-BE49-F238E27FC236}">
                  <a16:creationId xmlns:a16="http://schemas.microsoft.com/office/drawing/2014/main" id="{F165A39E-FAAE-0919-19AB-A0EBC7FFF12C}"/>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8" name="図 7" descr="アイコン&#10;&#10;自動的に生成された説明">
              <a:extLst>
                <a:ext uri="{FF2B5EF4-FFF2-40B4-BE49-F238E27FC236}">
                  <a16:creationId xmlns:a16="http://schemas.microsoft.com/office/drawing/2014/main" id="{C9D54EF0-EF27-4F84-EC2A-545F5E1D321D}"/>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268426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GTT東京都連名">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4BDDB0-0B3B-1F99-215B-4A73194E842D}"/>
              </a:ext>
            </a:extLst>
          </p:cNvPr>
          <p:cNvSpPr>
            <a:spLocks noGrp="1"/>
          </p:cNvSpPr>
          <p:nvPr>
            <p:ph type="title"/>
          </p:nvPr>
        </p:nvSpPr>
        <p:spPr>
          <a:xfrm>
            <a:off x="1019436" y="1988840"/>
            <a:ext cx="10117124" cy="576064"/>
          </a:xfrm>
        </p:spPr>
        <p:txBody>
          <a:bodyPr>
            <a:normAutofit/>
          </a:bodyPr>
          <a:lstStyle>
            <a:lvl1pPr>
              <a:defRPr sz="36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3" name="日付プレースホルダー 2">
            <a:extLst>
              <a:ext uri="{FF2B5EF4-FFF2-40B4-BE49-F238E27FC236}">
                <a16:creationId xmlns:a16="http://schemas.microsoft.com/office/drawing/2014/main" id="{3700EB93-ADD2-7A50-3075-35EC332194F0}"/>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39D76612-5656-48D1-815C-80AA8D03EDE6}"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EA663B79-1646-D64F-A4FF-89710497E48A}"/>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dirty="0"/>
          </a:p>
        </p:txBody>
      </p:sp>
      <p:sp>
        <p:nvSpPr>
          <p:cNvPr id="5" name="スライド番号プレースホルダー 4">
            <a:extLst>
              <a:ext uri="{FF2B5EF4-FFF2-40B4-BE49-F238E27FC236}">
                <a16:creationId xmlns:a16="http://schemas.microsoft.com/office/drawing/2014/main" id="{5CE3CD43-DC4B-6753-A084-9BE3623A7E0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11" name="テキスト プレースホルダー 10">
            <a:extLst>
              <a:ext uri="{FF2B5EF4-FFF2-40B4-BE49-F238E27FC236}">
                <a16:creationId xmlns:a16="http://schemas.microsoft.com/office/drawing/2014/main" id="{AD773ABD-511A-6C5F-D7E9-C0DA73238666}"/>
              </a:ext>
            </a:extLst>
          </p:cNvPr>
          <p:cNvSpPr>
            <a:spLocks noGrp="1"/>
          </p:cNvSpPr>
          <p:nvPr>
            <p:ph type="body" sz="quarter" idx="13"/>
          </p:nvPr>
        </p:nvSpPr>
        <p:spPr>
          <a:xfrm>
            <a:off x="1019436" y="2708920"/>
            <a:ext cx="10117124" cy="576262"/>
          </a:xfrm>
          <a:prstGeom prst="rect">
            <a:avLst/>
          </a:prstGeom>
        </p:spPr>
        <p:txBody>
          <a:bodyPr/>
          <a:lstStyle>
            <a:lvl1pPr marL="0" indent="0" algn="ctr">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dirty="0"/>
              <a:t>マスター テキストの書式設定</a:t>
            </a:r>
          </a:p>
        </p:txBody>
      </p:sp>
      <p:grpSp>
        <p:nvGrpSpPr>
          <p:cNvPr id="9" name="グループ化 8">
            <a:extLst>
              <a:ext uri="{FF2B5EF4-FFF2-40B4-BE49-F238E27FC236}">
                <a16:creationId xmlns:a16="http://schemas.microsoft.com/office/drawing/2014/main" id="{84CD3DE5-7FF1-6405-39A0-4ACF4FF3AA33}"/>
              </a:ext>
            </a:extLst>
          </p:cNvPr>
          <p:cNvGrpSpPr/>
          <p:nvPr userDrawn="1"/>
        </p:nvGrpSpPr>
        <p:grpSpPr>
          <a:xfrm>
            <a:off x="3071664" y="4185084"/>
            <a:ext cx="6084676" cy="648072"/>
            <a:chOff x="3179676" y="3946448"/>
            <a:chExt cx="6084676" cy="648072"/>
          </a:xfrm>
        </p:grpSpPr>
        <p:pic>
          <p:nvPicPr>
            <p:cNvPr id="6" name="図 5" descr="テキスト, ロゴ&#10;&#10;自動的に生成された説明">
              <a:extLst>
                <a:ext uri="{FF2B5EF4-FFF2-40B4-BE49-F238E27FC236}">
                  <a16:creationId xmlns:a16="http://schemas.microsoft.com/office/drawing/2014/main" id="{61A14B72-2E5C-4165-390B-9AC254511A8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8" y="3946448"/>
              <a:ext cx="3245164" cy="564881"/>
            </a:xfrm>
            <a:prstGeom prst="rect">
              <a:avLst/>
            </a:prstGeom>
          </p:spPr>
        </p:pic>
        <p:pic>
          <p:nvPicPr>
            <p:cNvPr id="8" name="図 7" descr="アイコン&#10;&#10;自動的に生成された説明">
              <a:extLst>
                <a:ext uri="{FF2B5EF4-FFF2-40B4-BE49-F238E27FC236}">
                  <a16:creationId xmlns:a16="http://schemas.microsoft.com/office/drawing/2014/main" id="{F505EDB0-635A-422D-6816-8DDAF5F2CD2E}"/>
                </a:ext>
              </a:extLst>
            </p:cNvPr>
            <p:cNvPicPr>
              <a:picLocks noChangeAspect="1"/>
            </p:cNvPicPr>
            <p:nvPr userDrawn="1"/>
          </p:nvPicPr>
          <p:blipFill>
            <a:blip r:embed="rId4"/>
            <a:stretch>
              <a:fillRect/>
            </a:stretch>
          </p:blipFill>
          <p:spPr>
            <a:xfrm>
              <a:off x="3179676" y="4004184"/>
              <a:ext cx="2340260" cy="590336"/>
            </a:xfrm>
            <a:prstGeom prst="rect">
              <a:avLst/>
            </a:prstGeom>
          </p:spPr>
        </p:pic>
      </p:grpSp>
    </p:spTree>
    <p:extLst>
      <p:ext uri="{BB962C8B-B14F-4D97-AF65-F5344CB8AC3E}">
        <p14:creationId xmlns:p14="http://schemas.microsoft.com/office/powerpoint/2010/main" val="67359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TTロゴ単独扉ページ">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D1C667C2-2802-0C3C-5EB1-3E0CB96FA99B}"/>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60D12B35-E18A-4F71-8C56-E62FB640A97E}"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6F938F37-E7A5-7D23-158C-D11375802814}"/>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dirty="0"/>
          </a:p>
        </p:txBody>
      </p:sp>
      <p:sp>
        <p:nvSpPr>
          <p:cNvPr id="5" name="スライド番号プレースホルダー 4">
            <a:extLst>
              <a:ext uri="{FF2B5EF4-FFF2-40B4-BE49-F238E27FC236}">
                <a16:creationId xmlns:a16="http://schemas.microsoft.com/office/drawing/2014/main" id="{E2F7BDAA-3CCE-7535-5A41-EAA6A3D4101F}"/>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7" name="タイトル 1">
            <a:extLst>
              <a:ext uri="{FF2B5EF4-FFF2-40B4-BE49-F238E27FC236}">
                <a16:creationId xmlns:a16="http://schemas.microsoft.com/office/drawing/2014/main" id="{BD5133D7-8778-CA1E-AB14-8962C186180D}"/>
              </a:ext>
            </a:extLst>
          </p:cNvPr>
          <p:cNvSpPr>
            <a:spLocks noGrp="1"/>
          </p:cNvSpPr>
          <p:nvPr>
            <p:ph type="title"/>
          </p:nvPr>
        </p:nvSpPr>
        <p:spPr>
          <a:xfrm>
            <a:off x="1055440" y="2420690"/>
            <a:ext cx="10117124" cy="576064"/>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8" name="テキスト プレースホルダー 10">
            <a:extLst>
              <a:ext uri="{FF2B5EF4-FFF2-40B4-BE49-F238E27FC236}">
                <a16:creationId xmlns:a16="http://schemas.microsoft.com/office/drawing/2014/main" id="{F94DBD58-DEF0-01CB-3393-48D29A6354A7}"/>
              </a:ext>
            </a:extLst>
          </p:cNvPr>
          <p:cNvSpPr>
            <a:spLocks noGrp="1"/>
          </p:cNvSpPr>
          <p:nvPr>
            <p:ph type="body" sz="quarter" idx="13"/>
          </p:nvPr>
        </p:nvSpPr>
        <p:spPr>
          <a:xfrm>
            <a:off x="1055440" y="3032956"/>
            <a:ext cx="10117124" cy="576262"/>
          </a:xfrm>
          <a:prstGeom prst="rect">
            <a:avLst/>
          </a:prstGeom>
        </p:spPr>
        <p:txBody>
          <a:bodyPr/>
          <a:lstStyle>
            <a:lvl1pPr marL="0" indent="0" algn="l">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a:t>マスター テキストの書式設定</a:t>
            </a:r>
          </a:p>
        </p:txBody>
      </p:sp>
      <p:pic>
        <p:nvPicPr>
          <p:cNvPr id="2" name="図 1" descr="テキスト, ロゴ&#10;&#10;自動的に生成された説明">
            <a:extLst>
              <a:ext uri="{FF2B5EF4-FFF2-40B4-BE49-F238E27FC236}">
                <a16:creationId xmlns:a16="http://schemas.microsoft.com/office/drawing/2014/main" id="{C4697804-90B1-4543-FC57-1960C312D39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831497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GTTロゴ単独扉ページ">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D1C667C2-2802-0C3C-5EB1-3E0CB96FA99B}"/>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C3493F49-96C3-4887-A2C0-B4DAFDB46D20}"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6F938F37-E7A5-7D23-158C-D11375802814}"/>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dirty="0"/>
          </a:p>
        </p:txBody>
      </p:sp>
      <p:sp>
        <p:nvSpPr>
          <p:cNvPr id="5" name="スライド番号プレースホルダー 4">
            <a:extLst>
              <a:ext uri="{FF2B5EF4-FFF2-40B4-BE49-F238E27FC236}">
                <a16:creationId xmlns:a16="http://schemas.microsoft.com/office/drawing/2014/main" id="{E2F7BDAA-3CCE-7535-5A41-EAA6A3D4101F}"/>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7" name="タイトル 1">
            <a:extLst>
              <a:ext uri="{FF2B5EF4-FFF2-40B4-BE49-F238E27FC236}">
                <a16:creationId xmlns:a16="http://schemas.microsoft.com/office/drawing/2014/main" id="{BD5133D7-8778-CA1E-AB14-8962C186180D}"/>
              </a:ext>
            </a:extLst>
          </p:cNvPr>
          <p:cNvSpPr>
            <a:spLocks noGrp="1"/>
          </p:cNvSpPr>
          <p:nvPr>
            <p:ph type="title"/>
          </p:nvPr>
        </p:nvSpPr>
        <p:spPr>
          <a:xfrm>
            <a:off x="1055440" y="2420690"/>
            <a:ext cx="10117124" cy="576064"/>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テキスト プレースホルダー 10">
            <a:extLst>
              <a:ext uri="{FF2B5EF4-FFF2-40B4-BE49-F238E27FC236}">
                <a16:creationId xmlns:a16="http://schemas.microsoft.com/office/drawing/2014/main" id="{F94DBD58-DEF0-01CB-3393-48D29A6354A7}"/>
              </a:ext>
            </a:extLst>
          </p:cNvPr>
          <p:cNvSpPr>
            <a:spLocks noGrp="1"/>
          </p:cNvSpPr>
          <p:nvPr>
            <p:ph type="body" sz="quarter" idx="13"/>
          </p:nvPr>
        </p:nvSpPr>
        <p:spPr>
          <a:xfrm>
            <a:off x="1055440" y="3032956"/>
            <a:ext cx="10117124" cy="576262"/>
          </a:xfrm>
          <a:prstGeom prst="rect">
            <a:avLst/>
          </a:prstGeom>
        </p:spPr>
        <p:txBody>
          <a:bodyPr/>
          <a:lstStyle>
            <a:lvl1pPr marL="0" indent="0" algn="l">
              <a:buNone/>
              <a:defRPr sz="2000" b="1">
                <a:solidFill>
                  <a:schemeClr val="bg1"/>
                </a:solidFill>
                <a:latin typeface="Meiryo UI" panose="020B0604030504040204" pitchFamily="50" charset="-128"/>
                <a:ea typeface="Meiryo UI" panose="020B0604030504040204" pitchFamily="50" charset="-128"/>
              </a:defRPr>
            </a:lvl1pPr>
            <a:lvl2pPr marL="457200" indent="0">
              <a:buNone/>
              <a:defRPr/>
            </a:lvl2pPr>
          </a:lstStyle>
          <a:p>
            <a:pPr lvl="0"/>
            <a:r>
              <a:rPr kumimoji="1" lang="ja-JP" altLang="en-US" dirty="0"/>
              <a:t>マスター テキストの書式設定</a:t>
            </a:r>
          </a:p>
        </p:txBody>
      </p:sp>
      <p:grpSp>
        <p:nvGrpSpPr>
          <p:cNvPr id="11" name="グループ化 10">
            <a:extLst>
              <a:ext uri="{FF2B5EF4-FFF2-40B4-BE49-F238E27FC236}">
                <a16:creationId xmlns:a16="http://schemas.microsoft.com/office/drawing/2014/main" id="{4150B9AA-4001-D125-0B82-90346A46F74A}"/>
              </a:ext>
            </a:extLst>
          </p:cNvPr>
          <p:cNvGrpSpPr/>
          <p:nvPr userDrawn="1"/>
        </p:nvGrpSpPr>
        <p:grpSpPr>
          <a:xfrm>
            <a:off x="198000" y="198000"/>
            <a:ext cx="3606057" cy="384081"/>
            <a:chOff x="3179676" y="3946442"/>
            <a:chExt cx="6084676" cy="648078"/>
          </a:xfrm>
        </p:grpSpPr>
        <p:pic>
          <p:nvPicPr>
            <p:cNvPr id="12" name="図 11" descr="テキスト, ロゴ&#10;&#10;自動的に生成された説明">
              <a:extLst>
                <a:ext uri="{FF2B5EF4-FFF2-40B4-BE49-F238E27FC236}">
                  <a16:creationId xmlns:a16="http://schemas.microsoft.com/office/drawing/2014/main" id="{19B7DE00-AD38-4483-2EFD-3E39E002763A}"/>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46442"/>
              <a:ext cx="3245163" cy="564880"/>
            </a:xfrm>
            <a:prstGeom prst="rect">
              <a:avLst/>
            </a:prstGeom>
          </p:spPr>
        </p:pic>
        <p:pic>
          <p:nvPicPr>
            <p:cNvPr id="13" name="図 12" descr="アイコン&#10;&#10;自動的に生成された説明">
              <a:extLst>
                <a:ext uri="{FF2B5EF4-FFF2-40B4-BE49-F238E27FC236}">
                  <a16:creationId xmlns:a16="http://schemas.microsoft.com/office/drawing/2014/main" id="{D858C942-7BD3-34CB-9B14-31E85A764277}"/>
                </a:ext>
              </a:extLst>
            </p:cNvPr>
            <p:cNvPicPr>
              <a:picLocks noChangeAspect="1"/>
            </p:cNvPicPr>
            <p:nvPr userDrawn="1"/>
          </p:nvPicPr>
          <p:blipFill>
            <a:blip r:embed="rId4"/>
            <a:stretch>
              <a:fillRect/>
            </a:stretch>
          </p:blipFill>
          <p:spPr>
            <a:xfrm>
              <a:off x="3179676" y="4004184"/>
              <a:ext cx="2340260" cy="590336"/>
            </a:xfrm>
            <a:prstGeom prst="rect">
              <a:avLst/>
            </a:prstGeom>
          </p:spPr>
        </p:pic>
      </p:grpSp>
    </p:spTree>
    <p:extLst>
      <p:ext uri="{BB962C8B-B14F-4D97-AF65-F5344CB8AC3E}">
        <p14:creationId xmlns:p14="http://schemas.microsoft.com/office/powerpoint/2010/main" val="1337721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TTロゴ単独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4E2D3-8122-4E07-5DED-FD5CE17EBE55}"/>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EF5EE7-1386-DA2F-141B-273E2C609717}"/>
              </a:ext>
            </a:extLst>
          </p:cNvPr>
          <p:cNvSpPr>
            <a:spLocks noGrp="1"/>
          </p:cNvSpPr>
          <p:nvPr>
            <p:ph idx="1"/>
          </p:nvPr>
        </p:nvSpPr>
        <p:spPr/>
        <p:txBody>
          <a:bodyPr>
            <a:noAutofit/>
          </a:bodyPr>
          <a:lstStyle>
            <a:lvl1pPr>
              <a:defRPr sz="3200" b="1">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spcBef>
                <a:spcPts val="0"/>
              </a:spcBef>
              <a:spcAft>
                <a:spcPts val="0"/>
              </a:spcAft>
              <a:defRPr>
                <a:latin typeface="Meiryo UI" panose="020B0604030504040204" pitchFamily="50" charset="-128"/>
                <a:ea typeface="Meiryo UI" panose="020B0604030504040204" pitchFamily="50" charset="-128"/>
              </a:defRPr>
            </a:lvl3pPr>
            <a:lvl4pPr>
              <a:lnSpc>
                <a:spcPts val="2400"/>
              </a:lnSpc>
              <a:defRPr>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E37901-2F67-E8F2-32B1-6E60AB3A6436}"/>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B9FD93D6-B376-48B5-91CF-13F68A646193}"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24881038-165A-5BFB-477F-F97805F6D2C7}"/>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FFBC9E01-9A0F-E1DE-67C1-524F7E4C50A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7" name="図 6" descr="テキスト, ロゴ&#10;&#10;自動的に生成された説明">
            <a:extLst>
              <a:ext uri="{FF2B5EF4-FFF2-40B4-BE49-F238E27FC236}">
                <a16:creationId xmlns:a16="http://schemas.microsoft.com/office/drawing/2014/main" id="{DE7B39B1-2036-A3B5-2DB8-10BA0999CCF2}"/>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3749011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GTTロゴ単独_2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2B502-B3EE-DBEB-D4D3-F0B85D500A31}"/>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741C8-334E-FB50-E179-0FADA8956D57}"/>
              </a:ext>
            </a:extLst>
          </p:cNvPr>
          <p:cNvSpPr>
            <a:spLocks noGrp="1"/>
          </p:cNvSpPr>
          <p:nvPr>
            <p:ph sz="half" idx="1"/>
          </p:nvPr>
        </p:nvSpPr>
        <p:spPr>
          <a:xfrm>
            <a:off x="33536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EAE074D-900B-C98A-59C6-1F1D840AE47C}"/>
              </a:ext>
            </a:extLst>
          </p:cNvPr>
          <p:cNvSpPr>
            <a:spLocks noGrp="1"/>
          </p:cNvSpPr>
          <p:nvPr>
            <p:ph sz="half" idx="2"/>
          </p:nvPr>
        </p:nvSpPr>
        <p:spPr>
          <a:xfrm>
            <a:off x="617220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3676791-1558-E805-E123-4F1B94BAD7AE}"/>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69983505-545A-4B71-9C44-72BD6CEE4401}" type="datetime1">
              <a:rPr lang="ja-JP" altLang="en-US" smtClean="0"/>
              <a:pPr/>
              <a:t>2025/3/11</a:t>
            </a:fld>
            <a:endParaRPr lang="ja-JP" altLang="en-US"/>
          </a:p>
        </p:txBody>
      </p:sp>
      <p:sp>
        <p:nvSpPr>
          <p:cNvPr id="6" name="フッター プレースホルダー 5">
            <a:extLst>
              <a:ext uri="{FF2B5EF4-FFF2-40B4-BE49-F238E27FC236}">
                <a16:creationId xmlns:a16="http://schemas.microsoft.com/office/drawing/2014/main" id="{9DD4F02C-EE9A-7265-A6DA-67EC00DC4875}"/>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7" name="スライド番号プレースホルダー 6">
            <a:extLst>
              <a:ext uri="{FF2B5EF4-FFF2-40B4-BE49-F238E27FC236}">
                <a16:creationId xmlns:a16="http://schemas.microsoft.com/office/drawing/2014/main" id="{3ED01F3B-70C3-B6DF-7E29-8612C0972381}"/>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9" name="図 8" descr="テキスト, ロゴ&#10;&#10;自動的に生成された説明">
            <a:extLst>
              <a:ext uri="{FF2B5EF4-FFF2-40B4-BE49-F238E27FC236}">
                <a16:creationId xmlns:a16="http://schemas.microsoft.com/office/drawing/2014/main" id="{D9247F9C-7DDC-CAF8-2E90-59B5BCC8FB2B}"/>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481103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GTTロゴ単独_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6A798-EE5A-FC3A-E587-17A723B3A3BD}"/>
              </a:ext>
            </a:extLst>
          </p:cNvPr>
          <p:cNvSpPr>
            <a:spLocks noGrp="1"/>
          </p:cNvSpPr>
          <p:nvPr>
            <p:ph type="title"/>
          </p:nvPr>
        </p:nvSpPr>
        <p:spPr>
          <a:xfrm>
            <a:off x="2423592" y="116632"/>
            <a:ext cx="9432172" cy="468054"/>
          </a:xfrm>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D8B3C8-A0F7-2DC1-A690-1CBBAA44DCF1}"/>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049FD0E4-C893-4F6B-9253-BAED6CC942DB}" type="datetime1">
              <a:rPr lang="ja-JP" altLang="en-US" smtClean="0"/>
              <a:pPr/>
              <a:t>2025/3/11</a:t>
            </a:fld>
            <a:endParaRPr lang="ja-JP" altLang="en-US"/>
          </a:p>
        </p:txBody>
      </p:sp>
      <p:sp>
        <p:nvSpPr>
          <p:cNvPr id="4" name="フッター プレースホルダー 3">
            <a:extLst>
              <a:ext uri="{FF2B5EF4-FFF2-40B4-BE49-F238E27FC236}">
                <a16:creationId xmlns:a16="http://schemas.microsoft.com/office/drawing/2014/main" id="{4E645BB1-907E-92D1-09C5-CA2FE2479FBE}"/>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5" name="スライド番号プレースホルダー 4">
            <a:extLst>
              <a:ext uri="{FF2B5EF4-FFF2-40B4-BE49-F238E27FC236}">
                <a16:creationId xmlns:a16="http://schemas.microsoft.com/office/drawing/2014/main" id="{40CB15F0-8F57-3E26-0581-CA727A27C193}"/>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pic>
        <p:nvPicPr>
          <p:cNvPr id="7" name="図 6" descr="テキスト, ロゴ&#10;&#10;自動的に生成された説明">
            <a:extLst>
              <a:ext uri="{FF2B5EF4-FFF2-40B4-BE49-F238E27FC236}">
                <a16:creationId xmlns:a16="http://schemas.microsoft.com/office/drawing/2014/main" id="{DFAFD476-F444-D83A-1566-FDB256FE126F}"/>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33515" b="34986"/>
          <a:stretch/>
        </p:blipFill>
        <p:spPr>
          <a:xfrm>
            <a:off x="119336" y="116632"/>
            <a:ext cx="2108563" cy="468052"/>
          </a:xfrm>
          <a:prstGeom prst="rect">
            <a:avLst/>
          </a:prstGeom>
        </p:spPr>
      </p:pic>
    </p:spTree>
    <p:extLst>
      <p:ext uri="{BB962C8B-B14F-4D97-AF65-F5344CB8AC3E}">
        <p14:creationId xmlns:p14="http://schemas.microsoft.com/office/powerpoint/2010/main" val="1782301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東京都GTT連盟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4E2D3-8122-4E07-5DED-FD5CE17EBE55}"/>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EF5EE7-1386-DA2F-141B-273E2C609717}"/>
              </a:ext>
            </a:extLst>
          </p:cNvPr>
          <p:cNvSpPr>
            <a:spLocks noGrp="1"/>
          </p:cNvSpPr>
          <p:nvPr>
            <p:ph idx="1"/>
          </p:nvPr>
        </p:nvSpPr>
        <p:spPr/>
        <p:txBody>
          <a:bodyPr>
            <a:noAutofit/>
          </a:bodyPr>
          <a:lstStyle>
            <a:lvl1pPr>
              <a:defRPr sz="3200" b="1">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spcBef>
                <a:spcPts val="0"/>
              </a:spcBef>
              <a:spcAft>
                <a:spcPts val="0"/>
              </a:spcAft>
              <a:defRPr>
                <a:latin typeface="Meiryo UI" panose="020B0604030504040204" pitchFamily="50" charset="-128"/>
                <a:ea typeface="Meiryo UI" panose="020B0604030504040204" pitchFamily="50" charset="-128"/>
              </a:defRPr>
            </a:lvl3pPr>
            <a:lvl4pPr>
              <a:lnSpc>
                <a:spcPts val="2400"/>
              </a:lnSpc>
              <a:defRPr>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E37901-2F67-E8F2-32B1-6E60AB3A6436}"/>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8517AB6B-3D7D-4E7F-8463-6E578FDAD19F}"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24881038-165A-5BFB-477F-F97805F6D2C7}"/>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6" name="スライド番号プレースホルダー 5">
            <a:extLst>
              <a:ext uri="{FF2B5EF4-FFF2-40B4-BE49-F238E27FC236}">
                <a16:creationId xmlns:a16="http://schemas.microsoft.com/office/drawing/2014/main" id="{FFBC9E01-9A0F-E1DE-67C1-524F7E4C50AB}"/>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7" name="グループ化 6">
            <a:extLst>
              <a:ext uri="{FF2B5EF4-FFF2-40B4-BE49-F238E27FC236}">
                <a16:creationId xmlns:a16="http://schemas.microsoft.com/office/drawing/2014/main" id="{06BB54C7-564E-2CA8-94BC-742AA4B0C46B}"/>
              </a:ext>
            </a:extLst>
          </p:cNvPr>
          <p:cNvGrpSpPr/>
          <p:nvPr userDrawn="1"/>
        </p:nvGrpSpPr>
        <p:grpSpPr>
          <a:xfrm>
            <a:off x="149683" y="188639"/>
            <a:ext cx="3255855" cy="334770"/>
            <a:chOff x="3179676" y="3989079"/>
            <a:chExt cx="6084675" cy="625631"/>
          </a:xfrm>
        </p:grpSpPr>
        <p:pic>
          <p:nvPicPr>
            <p:cNvPr id="8" name="図 7" descr="テキスト, ロゴ&#10;&#10;自動的に生成された説明">
              <a:extLst>
                <a:ext uri="{FF2B5EF4-FFF2-40B4-BE49-F238E27FC236}">
                  <a16:creationId xmlns:a16="http://schemas.microsoft.com/office/drawing/2014/main" id="{41A6B89A-9B17-27BA-FBAB-2C6B58D23830}"/>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9" name="図 8" descr="アイコン&#10;&#10;自動的に生成された説明">
              <a:extLst>
                <a:ext uri="{FF2B5EF4-FFF2-40B4-BE49-F238E27FC236}">
                  <a16:creationId xmlns:a16="http://schemas.microsoft.com/office/drawing/2014/main" id="{8BF10C64-2151-2C24-5DF6-33F5DF84BE2A}"/>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294815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東京都GTT連盟_2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2B502-B3EE-DBEB-D4D3-F0B85D500A31}"/>
              </a:ext>
            </a:extLst>
          </p:cNvPr>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741C8-334E-FB50-E179-0FADA8956D57}"/>
              </a:ext>
            </a:extLst>
          </p:cNvPr>
          <p:cNvSpPr>
            <a:spLocks noGrp="1"/>
          </p:cNvSpPr>
          <p:nvPr>
            <p:ph sz="half" idx="1"/>
          </p:nvPr>
        </p:nvSpPr>
        <p:spPr>
          <a:xfrm>
            <a:off x="33536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EAE074D-900B-C98A-59C6-1F1D840AE47C}"/>
              </a:ext>
            </a:extLst>
          </p:cNvPr>
          <p:cNvSpPr>
            <a:spLocks noGrp="1"/>
          </p:cNvSpPr>
          <p:nvPr>
            <p:ph sz="half" idx="2"/>
          </p:nvPr>
        </p:nvSpPr>
        <p:spPr>
          <a:xfrm>
            <a:off x="6172200" y="918000"/>
            <a:ext cx="5684440" cy="5268243"/>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3676791-1558-E805-E123-4F1B94BAD7AE}"/>
              </a:ext>
            </a:extLst>
          </p:cNvPr>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E94DD6C-3848-46CF-BF5F-06D37A6E5C10}" type="datetime1">
              <a:rPr lang="ja-JP" altLang="en-US" smtClean="0"/>
              <a:pPr/>
              <a:t>2025/3/11</a:t>
            </a:fld>
            <a:endParaRPr lang="ja-JP" altLang="en-US"/>
          </a:p>
        </p:txBody>
      </p:sp>
      <p:sp>
        <p:nvSpPr>
          <p:cNvPr id="6" name="フッター プレースホルダー 5">
            <a:extLst>
              <a:ext uri="{FF2B5EF4-FFF2-40B4-BE49-F238E27FC236}">
                <a16:creationId xmlns:a16="http://schemas.microsoft.com/office/drawing/2014/main" id="{9DD4F02C-EE9A-7265-A6DA-67EC00DC4875}"/>
              </a:ext>
            </a:extLst>
          </p:cNvPr>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r>
              <a:rPr lang="en-US" altLang="zh-TW"/>
              <a:t>© GovTechTokyo</a:t>
            </a:r>
            <a:endParaRPr lang="ja-JP" altLang="en-US"/>
          </a:p>
        </p:txBody>
      </p:sp>
      <p:sp>
        <p:nvSpPr>
          <p:cNvPr id="7" name="スライド番号プレースホルダー 6">
            <a:extLst>
              <a:ext uri="{FF2B5EF4-FFF2-40B4-BE49-F238E27FC236}">
                <a16:creationId xmlns:a16="http://schemas.microsoft.com/office/drawing/2014/main" id="{3ED01F3B-70C3-B6DF-7E29-8612C0972381}"/>
              </a:ext>
            </a:extLst>
          </p:cNvPr>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grpSp>
        <p:nvGrpSpPr>
          <p:cNvPr id="8" name="グループ化 7">
            <a:extLst>
              <a:ext uri="{FF2B5EF4-FFF2-40B4-BE49-F238E27FC236}">
                <a16:creationId xmlns:a16="http://schemas.microsoft.com/office/drawing/2014/main" id="{895D56F6-89DB-85B3-AC89-61DD1D3E0830}"/>
              </a:ext>
            </a:extLst>
          </p:cNvPr>
          <p:cNvGrpSpPr/>
          <p:nvPr userDrawn="1"/>
        </p:nvGrpSpPr>
        <p:grpSpPr>
          <a:xfrm>
            <a:off x="149683" y="188639"/>
            <a:ext cx="3255855" cy="334770"/>
            <a:chOff x="3179676" y="3989079"/>
            <a:chExt cx="6084675" cy="625631"/>
          </a:xfrm>
        </p:grpSpPr>
        <p:pic>
          <p:nvPicPr>
            <p:cNvPr id="9" name="図 8" descr="テキスト, ロゴ&#10;&#10;自動的に生成された説明">
              <a:extLst>
                <a:ext uri="{FF2B5EF4-FFF2-40B4-BE49-F238E27FC236}">
                  <a16:creationId xmlns:a16="http://schemas.microsoft.com/office/drawing/2014/main" id="{3C4D2EA9-597F-A2EC-98F9-F1FB21750753}"/>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4375" t="38409" r="4626" b="39114"/>
            <a:stretch/>
          </p:blipFill>
          <p:spPr>
            <a:xfrm>
              <a:off x="6019189" y="3989079"/>
              <a:ext cx="3245162" cy="564881"/>
            </a:xfrm>
            <a:prstGeom prst="rect">
              <a:avLst/>
            </a:prstGeom>
          </p:spPr>
        </p:pic>
        <p:pic>
          <p:nvPicPr>
            <p:cNvPr id="10" name="図 9" descr="アイコン&#10;&#10;自動的に生成された説明">
              <a:extLst>
                <a:ext uri="{FF2B5EF4-FFF2-40B4-BE49-F238E27FC236}">
                  <a16:creationId xmlns:a16="http://schemas.microsoft.com/office/drawing/2014/main" id="{B7EB0D63-D0A5-2E9F-479C-880CE4072DEA}"/>
                </a:ext>
              </a:extLst>
            </p:cNvPr>
            <p:cNvPicPr>
              <a:picLocks noChangeAspect="1"/>
            </p:cNvPicPr>
            <p:nvPr userDrawn="1"/>
          </p:nvPicPr>
          <p:blipFill>
            <a:blip r:embed="rId4"/>
            <a:stretch>
              <a:fillRect/>
            </a:stretch>
          </p:blipFill>
          <p:spPr>
            <a:xfrm>
              <a:off x="3179676" y="4024374"/>
              <a:ext cx="2340260" cy="590336"/>
            </a:xfrm>
            <a:prstGeom prst="rect">
              <a:avLst/>
            </a:prstGeom>
          </p:spPr>
        </p:pic>
      </p:grpSp>
    </p:spTree>
    <p:extLst>
      <p:ext uri="{BB962C8B-B14F-4D97-AF65-F5344CB8AC3E}">
        <p14:creationId xmlns:p14="http://schemas.microsoft.com/office/powerpoint/2010/main" val="34449841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四角形: 角を丸くする 14">
            <a:extLst>
              <a:ext uri="{FF2B5EF4-FFF2-40B4-BE49-F238E27FC236}">
                <a16:creationId xmlns:a16="http://schemas.microsoft.com/office/drawing/2014/main" id="{3C3496E9-EE78-FDF5-823B-F5748FA10215}"/>
              </a:ext>
            </a:extLst>
          </p:cNvPr>
          <p:cNvSpPr/>
          <p:nvPr userDrawn="1"/>
        </p:nvSpPr>
        <p:spPr>
          <a:xfrm>
            <a:off x="6370" y="-1107"/>
            <a:ext cx="12187147" cy="6859107"/>
          </a:xfrm>
          <a:prstGeom prst="roundRect">
            <a:avLst>
              <a:gd name="adj" fmla="val 0"/>
            </a:avLst>
          </a:prstGeom>
          <a:gradFill flip="none" rotWithShape="1">
            <a:gsLst>
              <a:gs pos="0">
                <a:srgbClr val="018838"/>
              </a:gs>
              <a:gs pos="54000">
                <a:srgbClr val="018838"/>
              </a:gs>
              <a:gs pos="94000">
                <a:srgbClr val="008000">
                  <a:alpha val="80000"/>
                </a:srgb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フローチャート: データ 2">
            <a:extLst>
              <a:ext uri="{FF2B5EF4-FFF2-40B4-BE49-F238E27FC236}">
                <a16:creationId xmlns:a16="http://schemas.microsoft.com/office/drawing/2014/main" id="{7175B9B1-F0B6-6F8B-1915-DD27470870D5}"/>
              </a:ext>
            </a:extLst>
          </p:cNvPr>
          <p:cNvSpPr/>
          <p:nvPr userDrawn="1"/>
        </p:nvSpPr>
        <p:spPr>
          <a:xfrm>
            <a:off x="2480404" y="253630"/>
            <a:ext cx="6496976" cy="648773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44000">
                <a:srgbClr val="018838"/>
              </a:gs>
              <a:gs pos="100000">
                <a:schemeClr val="accent6">
                  <a:lumMod val="60000"/>
                  <a:lumOff val="40000"/>
                  <a:alpha val="2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 name="フローチャート: データ 2">
            <a:extLst>
              <a:ext uri="{FF2B5EF4-FFF2-40B4-BE49-F238E27FC236}">
                <a16:creationId xmlns:a16="http://schemas.microsoft.com/office/drawing/2014/main" id="{F065EAC0-1682-FC23-2750-ADBDAF6DC353}"/>
              </a:ext>
            </a:extLst>
          </p:cNvPr>
          <p:cNvSpPr/>
          <p:nvPr userDrawn="1"/>
        </p:nvSpPr>
        <p:spPr>
          <a:xfrm>
            <a:off x="282821" y="-1107"/>
            <a:ext cx="6496976" cy="56252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1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 name="フローチャート: データ 2">
            <a:extLst>
              <a:ext uri="{FF2B5EF4-FFF2-40B4-BE49-F238E27FC236}">
                <a16:creationId xmlns:a16="http://schemas.microsoft.com/office/drawing/2014/main" id="{B1C2066D-190F-1DFA-9642-7A198246A63C}"/>
              </a:ext>
            </a:extLst>
          </p:cNvPr>
          <p:cNvSpPr/>
          <p:nvPr userDrawn="1"/>
        </p:nvSpPr>
        <p:spPr>
          <a:xfrm>
            <a:off x="1619696" y="508366"/>
            <a:ext cx="6496976" cy="562524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5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日付プレースホルダー 3">
            <a:extLst>
              <a:ext uri="{FF2B5EF4-FFF2-40B4-BE49-F238E27FC236}">
                <a16:creationId xmlns:a16="http://schemas.microsoft.com/office/drawing/2014/main" id="{FBEEE95A-4113-AE11-D7CA-5E8DAC22E0EB}"/>
              </a:ext>
            </a:extLst>
          </p:cNvPr>
          <p:cNvSpPr>
            <a:spLocks noGrp="1"/>
          </p:cNvSpPr>
          <p:nvPr>
            <p:ph type="dt" sz="half" idx="2"/>
          </p:nvPr>
        </p:nvSpPr>
        <p:spPr>
          <a:xfrm>
            <a:off x="336236" y="6562935"/>
            <a:ext cx="3246040" cy="178433"/>
          </a:xfrm>
          <a:prstGeom prst="rect">
            <a:avLst/>
          </a:prstGeom>
        </p:spPr>
        <p:txBody>
          <a:bodyPr vert="horz" lIns="0" tIns="0" rIns="0" bIns="0" rtlCol="0" anchor="t" anchorCtr="0"/>
          <a:lstStyle>
            <a:lvl1pPr algn="l">
              <a:defRPr sz="1000">
                <a:solidFill>
                  <a:schemeClr val="bg1"/>
                </a:solidFill>
                <a:latin typeface="Meiryo UI" panose="020B0604030504040204" pitchFamily="50" charset="-128"/>
                <a:ea typeface="Meiryo UI" panose="020B0604030504040204" pitchFamily="50" charset="-128"/>
              </a:defRPr>
            </a:lvl1pPr>
          </a:lstStyle>
          <a:p>
            <a:fld id="{CC79A1B0-62C5-4074-810B-C53780504607}"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65720EC7-3D48-3BC9-8382-F71D33A17605}"/>
              </a:ext>
            </a:extLst>
          </p:cNvPr>
          <p:cNvSpPr>
            <a:spLocks noGrp="1"/>
          </p:cNvSpPr>
          <p:nvPr>
            <p:ph type="ftr" sz="quarter" idx="3"/>
          </p:nvPr>
        </p:nvSpPr>
        <p:spPr>
          <a:xfrm>
            <a:off x="4038600" y="6555675"/>
            <a:ext cx="4114800" cy="178433"/>
          </a:xfrm>
          <a:prstGeom prst="rect">
            <a:avLst/>
          </a:prstGeom>
        </p:spPr>
        <p:txBody>
          <a:bodyPr vert="horz" lIns="0" tIns="0" rIns="0" bIns="0" rtlCol="0" anchor="t" anchorCtr="0"/>
          <a:lstStyle>
            <a:lvl1pPr algn="ctr">
              <a:defRPr sz="1000">
                <a:solidFill>
                  <a:schemeClr val="bg1"/>
                </a:solidFill>
                <a:latin typeface="Meiryo UI" panose="020B0604030504040204" pitchFamily="50" charset="-128"/>
                <a:ea typeface="Meiryo UI" panose="020B0604030504040204" pitchFamily="50" charset="-128"/>
              </a:defRPr>
            </a:lvl1pPr>
          </a:lstStyle>
          <a:p>
            <a:r>
              <a:rPr lang="en-US" altLang="zh-TW"/>
              <a:t>© GovTechTokyo</a:t>
            </a:r>
            <a:endParaRPr lang="ja-JP" altLang="en-US" dirty="0"/>
          </a:p>
        </p:txBody>
      </p:sp>
      <p:sp>
        <p:nvSpPr>
          <p:cNvPr id="6" name="スライド番号プレースホルダー 5">
            <a:extLst>
              <a:ext uri="{FF2B5EF4-FFF2-40B4-BE49-F238E27FC236}">
                <a16:creationId xmlns:a16="http://schemas.microsoft.com/office/drawing/2014/main" id="{14FB723E-30B7-488E-7E05-9456155FBF03}"/>
              </a:ext>
            </a:extLst>
          </p:cNvPr>
          <p:cNvSpPr>
            <a:spLocks noGrp="1"/>
          </p:cNvSpPr>
          <p:nvPr>
            <p:ph type="sldNum" sz="quarter" idx="4"/>
          </p:nvPr>
        </p:nvSpPr>
        <p:spPr>
          <a:xfrm>
            <a:off x="8610600" y="6562935"/>
            <a:ext cx="3245164" cy="174885"/>
          </a:xfrm>
          <a:prstGeom prst="rect">
            <a:avLst/>
          </a:prstGeom>
        </p:spPr>
        <p:txBody>
          <a:bodyPr vert="horz" lIns="0" tIns="0" rIns="0" bIns="0" rtlCol="0" anchor="t" anchorCtr="0"/>
          <a:lstStyle>
            <a:lvl1pPr algn="r">
              <a:defRPr sz="1000">
                <a:solidFill>
                  <a:schemeClr val="bg1"/>
                </a:solidFill>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
        <p:nvSpPr>
          <p:cNvPr id="2" name="タイトル プレースホルダー 1">
            <a:extLst>
              <a:ext uri="{FF2B5EF4-FFF2-40B4-BE49-F238E27FC236}">
                <a16:creationId xmlns:a16="http://schemas.microsoft.com/office/drawing/2014/main" id="{F2295E26-55C6-A9DF-E00D-4D28E8179C0A}"/>
              </a:ext>
            </a:extLst>
          </p:cNvPr>
          <p:cNvSpPr>
            <a:spLocks noGrp="1"/>
          </p:cNvSpPr>
          <p:nvPr>
            <p:ph type="title"/>
          </p:nvPr>
        </p:nvSpPr>
        <p:spPr>
          <a:xfrm>
            <a:off x="1019436" y="2744924"/>
            <a:ext cx="10117124" cy="576064"/>
          </a:xfrm>
          <a:prstGeom prst="rect">
            <a:avLst/>
          </a:prstGeom>
        </p:spPr>
        <p:txBody>
          <a:bodyPr vert="horz" lIns="0" tIns="0" rIns="0" bIns="0" rtlCol="0" anchor="b" anchorCtr="0">
            <a:normAutofit/>
          </a:bodyPr>
          <a:lstStyle/>
          <a:p>
            <a:r>
              <a:rPr kumimoji="1" lang="ja-JP" altLang="en-US"/>
              <a:t>マスター タイトルの書式設定</a:t>
            </a:r>
          </a:p>
        </p:txBody>
      </p:sp>
    </p:spTree>
    <p:extLst>
      <p:ext uri="{BB962C8B-B14F-4D97-AF65-F5344CB8AC3E}">
        <p14:creationId xmlns:p14="http://schemas.microsoft.com/office/powerpoint/2010/main" val="3436623540"/>
      </p:ext>
    </p:extLst>
  </p:cSld>
  <p:clrMap bg1="lt1" tx1="dk1" bg2="lt2" tx2="dk2" accent1="accent1" accent2="accent2" accent3="accent3" accent4="accent4" accent5="accent5" accent6="accent6" hlink="hlink" folHlink="folHlink"/>
  <p:sldLayoutIdLst>
    <p:sldLayoutId id="2147483657" r:id="rId1"/>
    <p:sldLayoutId id="2147483659" r:id="rId2"/>
    <p:sldLayoutId id="2147483658" r:id="rId3"/>
    <p:sldLayoutId id="2147483660" r:id="rId4"/>
  </p:sldLayoutIdLst>
  <p:hf hdr="0" dt="0"/>
  <p:txStyles>
    <p:titleStyle>
      <a:lvl1pPr algn="ctr" defTabSz="914400" rtl="0" eaLnBrk="1" latinLnBrk="0" hangingPunct="1">
        <a:lnSpc>
          <a:spcPct val="90000"/>
        </a:lnSpc>
        <a:spcBef>
          <a:spcPct val="0"/>
        </a:spcBef>
        <a:buNone/>
        <a:defRPr kumimoji="1" sz="3600" b="1" kern="1200">
          <a:solidFill>
            <a:schemeClr val="bg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四角形: 角を丸くする 11">
            <a:extLst>
              <a:ext uri="{FF2B5EF4-FFF2-40B4-BE49-F238E27FC236}">
                <a16:creationId xmlns:a16="http://schemas.microsoft.com/office/drawing/2014/main" id="{44A4F70E-E584-2BA2-068E-F134B997029D}"/>
              </a:ext>
            </a:extLst>
          </p:cNvPr>
          <p:cNvSpPr/>
          <p:nvPr userDrawn="1"/>
        </p:nvSpPr>
        <p:spPr>
          <a:xfrm>
            <a:off x="4853" y="-1355"/>
            <a:ext cx="12187147" cy="657801"/>
          </a:xfrm>
          <a:prstGeom prst="roundRect">
            <a:avLst>
              <a:gd name="adj" fmla="val 0"/>
            </a:avLst>
          </a:prstGeom>
          <a:gradFill flip="none" rotWithShape="1">
            <a:gsLst>
              <a:gs pos="0">
                <a:srgbClr val="018838"/>
              </a:gs>
              <a:gs pos="54000">
                <a:srgbClr val="018838"/>
              </a:gs>
              <a:gs pos="100000">
                <a:srgbClr val="018838"/>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3" name="フローチャート: データ 2">
            <a:extLst>
              <a:ext uri="{FF2B5EF4-FFF2-40B4-BE49-F238E27FC236}">
                <a16:creationId xmlns:a16="http://schemas.microsoft.com/office/drawing/2014/main" id="{DA358829-15F6-5897-C662-CF93B210AD62}"/>
              </a:ext>
            </a:extLst>
          </p:cNvPr>
          <p:cNvSpPr/>
          <p:nvPr userDrawn="1"/>
        </p:nvSpPr>
        <p:spPr>
          <a:xfrm>
            <a:off x="282821" y="-1108"/>
            <a:ext cx="6496976" cy="271002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4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9" name="フローチャート: データ 2">
            <a:extLst>
              <a:ext uri="{FF2B5EF4-FFF2-40B4-BE49-F238E27FC236}">
                <a16:creationId xmlns:a16="http://schemas.microsoft.com/office/drawing/2014/main" id="{0675EAFB-0054-00E2-89EE-58DD8D89D5BF}"/>
              </a:ext>
            </a:extLst>
          </p:cNvPr>
          <p:cNvSpPr/>
          <p:nvPr userDrawn="1"/>
        </p:nvSpPr>
        <p:spPr>
          <a:xfrm>
            <a:off x="955366" y="333400"/>
            <a:ext cx="6496976" cy="237552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76000">
                <a:srgbClr val="018838"/>
              </a:gs>
              <a:gs pos="100000">
                <a:srgbClr val="E2F2E6">
                  <a:alpha val="5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フローチャート: データ 2">
            <a:extLst>
              <a:ext uri="{FF2B5EF4-FFF2-40B4-BE49-F238E27FC236}">
                <a16:creationId xmlns:a16="http://schemas.microsoft.com/office/drawing/2014/main" id="{D338F7B3-D43E-4EE0-4BCB-A034B73B62EF}"/>
              </a:ext>
            </a:extLst>
          </p:cNvPr>
          <p:cNvSpPr/>
          <p:nvPr userDrawn="1"/>
        </p:nvSpPr>
        <p:spPr>
          <a:xfrm>
            <a:off x="2383822" y="188640"/>
            <a:ext cx="6496976" cy="252028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4038"/>
              <a:gd name="connsiteY0" fmla="*/ 10000 h 10000"/>
              <a:gd name="connsiteX1" fmla="*/ 2000 w 14038"/>
              <a:gd name="connsiteY1" fmla="*/ 0 h 10000"/>
              <a:gd name="connsiteX2" fmla="*/ 14038 w 14038"/>
              <a:gd name="connsiteY2" fmla="*/ 43 h 10000"/>
              <a:gd name="connsiteX3" fmla="*/ 8000 w 14038"/>
              <a:gd name="connsiteY3" fmla="*/ 10000 h 10000"/>
              <a:gd name="connsiteX4" fmla="*/ 0 w 14038"/>
              <a:gd name="connsiteY4" fmla="*/ 10000 h 10000"/>
              <a:gd name="connsiteX0" fmla="*/ 0 w 14038"/>
              <a:gd name="connsiteY0" fmla="*/ 9971 h 9971"/>
              <a:gd name="connsiteX1" fmla="*/ 6994 w 14038"/>
              <a:gd name="connsiteY1" fmla="*/ 0 h 9971"/>
              <a:gd name="connsiteX2" fmla="*/ 14038 w 14038"/>
              <a:gd name="connsiteY2" fmla="*/ 14 h 9971"/>
              <a:gd name="connsiteX3" fmla="*/ 8000 w 14038"/>
              <a:gd name="connsiteY3" fmla="*/ 9971 h 9971"/>
              <a:gd name="connsiteX4" fmla="*/ 0 w 14038"/>
              <a:gd name="connsiteY4" fmla="*/ 9971 h 9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8" h="9971">
                <a:moveTo>
                  <a:pt x="0" y="9971"/>
                </a:moveTo>
                <a:lnTo>
                  <a:pt x="6994" y="0"/>
                </a:lnTo>
                <a:lnTo>
                  <a:pt x="14038" y="14"/>
                </a:lnTo>
                <a:lnTo>
                  <a:pt x="8000" y="9971"/>
                </a:lnTo>
                <a:lnTo>
                  <a:pt x="0" y="9971"/>
                </a:lnTo>
                <a:close/>
              </a:path>
            </a:pathLst>
          </a:custGeom>
          <a:gradFill flip="none" rotWithShape="1">
            <a:gsLst>
              <a:gs pos="0">
                <a:srgbClr val="018838"/>
              </a:gs>
              <a:gs pos="66000">
                <a:srgbClr val="018838"/>
              </a:gs>
              <a:gs pos="100000">
                <a:schemeClr val="accent6">
                  <a:lumMod val="60000"/>
                  <a:lumOff val="40000"/>
                  <a:alpha val="10000"/>
                </a:scheme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E54C745-1914-B58C-DB7A-3CBD3A0A7CD5}"/>
              </a:ext>
            </a:extLst>
          </p:cNvPr>
          <p:cNvSpPr/>
          <p:nvPr userDrawn="1"/>
        </p:nvSpPr>
        <p:spPr>
          <a:xfrm>
            <a:off x="0" y="653872"/>
            <a:ext cx="12187147" cy="5777911"/>
          </a:xfrm>
          <a:prstGeom prst="roundRect">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プレースホルダー 1">
            <a:extLst>
              <a:ext uri="{FF2B5EF4-FFF2-40B4-BE49-F238E27FC236}">
                <a16:creationId xmlns:a16="http://schemas.microsoft.com/office/drawing/2014/main" id="{F2295E26-55C6-A9DF-E00D-4D28E8179C0A}"/>
              </a:ext>
            </a:extLst>
          </p:cNvPr>
          <p:cNvSpPr>
            <a:spLocks noGrp="1"/>
          </p:cNvSpPr>
          <p:nvPr>
            <p:ph type="title"/>
          </p:nvPr>
        </p:nvSpPr>
        <p:spPr>
          <a:xfrm>
            <a:off x="3899756" y="116632"/>
            <a:ext cx="7956008" cy="468054"/>
          </a:xfrm>
          <a:prstGeom prst="rect">
            <a:avLst/>
          </a:prstGeom>
        </p:spPr>
        <p:txBody>
          <a:bodyPr vert="horz" lIns="0" tIns="0" rIns="0" bIns="0" rtlCol="0" anchor="ctr" anchorCtr="0">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2665390-A383-723E-0251-6CC5CE3B4F52}"/>
              </a:ext>
            </a:extLst>
          </p:cNvPr>
          <p:cNvSpPr>
            <a:spLocks noGrp="1"/>
          </p:cNvSpPr>
          <p:nvPr>
            <p:ph type="body" idx="1"/>
          </p:nvPr>
        </p:nvSpPr>
        <p:spPr>
          <a:xfrm>
            <a:off x="335360" y="918445"/>
            <a:ext cx="11521280" cy="5390875"/>
          </a:xfrm>
          <a:prstGeom prst="rect">
            <a:avLst/>
          </a:prstGeom>
        </p:spPr>
        <p:txBody>
          <a:bodyPr vert="horz" lIns="0" tIns="0" rIns="0" bIns="0" rtlCol="0">
            <a:no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BEEE95A-4113-AE11-D7CA-5E8DAC22E0EB}"/>
              </a:ext>
            </a:extLst>
          </p:cNvPr>
          <p:cNvSpPr>
            <a:spLocks noGrp="1"/>
          </p:cNvSpPr>
          <p:nvPr>
            <p:ph type="dt" sz="half" idx="2"/>
          </p:nvPr>
        </p:nvSpPr>
        <p:spPr>
          <a:xfrm>
            <a:off x="336236" y="6562935"/>
            <a:ext cx="3246040" cy="178433"/>
          </a:xfrm>
          <a:prstGeom prst="rect">
            <a:avLst/>
          </a:prstGeom>
          <a:noFill/>
        </p:spPr>
        <p:txBody>
          <a:bodyPr vert="horz" lIns="0" tIns="0" rIns="0" bIns="0" rtlCol="0" anchor="t" anchorCtr="0"/>
          <a:lstStyle>
            <a:lvl1pPr algn="l">
              <a:defRPr sz="1000">
                <a:solidFill>
                  <a:srgbClr val="008000"/>
                </a:solidFill>
                <a:latin typeface="Meiryo UI" panose="020B0604030504040204" pitchFamily="50" charset="-128"/>
                <a:ea typeface="Meiryo UI" panose="020B0604030504040204" pitchFamily="50" charset="-128"/>
              </a:defRPr>
            </a:lvl1pPr>
          </a:lstStyle>
          <a:p>
            <a:fld id="{4A8A86A7-38DA-495C-AD0F-F05E1590A0FB}" type="datetime1">
              <a:rPr lang="ja-JP" altLang="en-US" smtClean="0"/>
              <a:pPr/>
              <a:t>2025/3/11</a:t>
            </a:fld>
            <a:endParaRPr lang="ja-JP" altLang="en-US"/>
          </a:p>
        </p:txBody>
      </p:sp>
      <p:sp>
        <p:nvSpPr>
          <p:cNvPr id="5" name="フッター プレースホルダー 4">
            <a:extLst>
              <a:ext uri="{FF2B5EF4-FFF2-40B4-BE49-F238E27FC236}">
                <a16:creationId xmlns:a16="http://schemas.microsoft.com/office/drawing/2014/main" id="{65720EC7-3D48-3BC9-8382-F71D33A17605}"/>
              </a:ext>
            </a:extLst>
          </p:cNvPr>
          <p:cNvSpPr>
            <a:spLocks noGrp="1"/>
          </p:cNvSpPr>
          <p:nvPr>
            <p:ph type="ftr" sz="quarter" idx="3"/>
          </p:nvPr>
        </p:nvSpPr>
        <p:spPr>
          <a:xfrm>
            <a:off x="4038600" y="6555675"/>
            <a:ext cx="4114800" cy="178433"/>
          </a:xfrm>
          <a:prstGeom prst="rect">
            <a:avLst/>
          </a:prstGeom>
          <a:noFill/>
        </p:spPr>
        <p:txBody>
          <a:bodyPr vert="horz" lIns="0" tIns="0" rIns="0" bIns="0" rtlCol="0" anchor="t" anchorCtr="0"/>
          <a:lstStyle>
            <a:lvl1pPr algn="ctr">
              <a:defRPr sz="1000">
                <a:solidFill>
                  <a:srgbClr val="008000"/>
                </a:solidFill>
                <a:latin typeface="Meiryo UI" panose="020B0604030504040204" pitchFamily="50" charset="-128"/>
                <a:ea typeface="Meiryo UI" panose="020B0604030504040204" pitchFamily="50" charset="-128"/>
              </a:defRPr>
            </a:lvl1pPr>
          </a:lstStyle>
          <a:p>
            <a:r>
              <a:rPr lang="en-US" altLang="zh-TW"/>
              <a:t>© GovTechTokyo</a:t>
            </a:r>
            <a:endParaRPr lang="ja-JP" altLang="en-US" dirty="0"/>
          </a:p>
        </p:txBody>
      </p:sp>
      <p:sp>
        <p:nvSpPr>
          <p:cNvPr id="6" name="スライド番号プレースホルダー 5">
            <a:extLst>
              <a:ext uri="{FF2B5EF4-FFF2-40B4-BE49-F238E27FC236}">
                <a16:creationId xmlns:a16="http://schemas.microsoft.com/office/drawing/2014/main" id="{14FB723E-30B7-488E-7E05-9456155FBF03}"/>
              </a:ext>
            </a:extLst>
          </p:cNvPr>
          <p:cNvSpPr>
            <a:spLocks noGrp="1"/>
          </p:cNvSpPr>
          <p:nvPr>
            <p:ph type="sldNum" sz="quarter" idx="4"/>
          </p:nvPr>
        </p:nvSpPr>
        <p:spPr>
          <a:xfrm>
            <a:off x="8610600" y="6562935"/>
            <a:ext cx="3245164" cy="174885"/>
          </a:xfrm>
          <a:prstGeom prst="rect">
            <a:avLst/>
          </a:prstGeom>
          <a:noFill/>
        </p:spPr>
        <p:txBody>
          <a:bodyPr vert="horz" lIns="0" tIns="0" rIns="0" bIns="0" rtlCol="0" anchor="t" anchorCtr="0"/>
          <a:lstStyle>
            <a:lvl1pPr algn="r">
              <a:defRPr sz="1000">
                <a:solidFill>
                  <a:srgbClr val="008000"/>
                </a:solidFill>
                <a:latin typeface="Meiryo UI" panose="020B0604030504040204" pitchFamily="50" charset="-128"/>
                <a:ea typeface="Meiryo UI" panose="020B0604030504040204" pitchFamily="50" charset="-128"/>
              </a:defRPr>
            </a:lvl1pPr>
          </a:lstStyle>
          <a:p>
            <a:fld id="{42C06FF3-EDEF-40D9-844B-E8BDE887AEB1}" type="slidenum">
              <a:rPr lang="ja-JP" altLang="en-US" smtClean="0"/>
              <a:pPr/>
              <a:t>‹#›</a:t>
            </a:fld>
            <a:endParaRPr lang="ja-JP" altLang="en-US"/>
          </a:p>
        </p:txBody>
      </p:sp>
    </p:spTree>
    <p:extLst>
      <p:ext uri="{BB962C8B-B14F-4D97-AF65-F5344CB8AC3E}">
        <p14:creationId xmlns:p14="http://schemas.microsoft.com/office/powerpoint/2010/main" val="951777164"/>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4" r:id="rId3"/>
    <p:sldLayoutId id="2147483655" r:id="rId4"/>
    <p:sldLayoutId id="2147483661" r:id="rId5"/>
    <p:sldLayoutId id="2147483662" r:id="rId6"/>
  </p:sldLayoutIdLst>
  <p:hf hdr="0" dt="0"/>
  <p:txStyles>
    <p:titleStyle>
      <a:lvl1pPr algn="r" defTabSz="914400" rtl="0" eaLnBrk="1" latinLnBrk="0" hangingPunct="1">
        <a:lnSpc>
          <a:spcPct val="90000"/>
        </a:lnSpc>
        <a:spcBef>
          <a:spcPct val="0"/>
        </a:spcBef>
        <a:buNone/>
        <a:defRPr kumimoji="1" sz="2000" b="1" kern="1200">
          <a:solidFill>
            <a:schemeClr val="bg1"/>
          </a:solidFill>
          <a:latin typeface="Meiryo UI" panose="020B0604030504040204" pitchFamily="50" charset="-128"/>
          <a:ea typeface="Meiryo UI" panose="020B0604030504040204" pitchFamily="50" charset="-128"/>
          <a:cs typeface="+mj-cs"/>
        </a:defRPr>
      </a:lvl1pPr>
    </p:titleStyle>
    <p:bodyStyle>
      <a:lvl1pPr marL="0" indent="0" algn="l" defTabSz="914400" rtl="0" eaLnBrk="1" latinLnBrk="0" hangingPunct="1">
        <a:lnSpc>
          <a:spcPts val="3200"/>
        </a:lnSpc>
        <a:spcBef>
          <a:spcPts val="0"/>
        </a:spcBef>
        <a:spcAft>
          <a:spcPts val="800"/>
        </a:spcAft>
        <a:buFont typeface="Arial" panose="020B0604020202020204" pitchFamily="34" charset="0"/>
        <a:buNone/>
        <a:defRPr kumimoji="1" sz="3200" b="1"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ts val="2800"/>
        </a:lnSpc>
        <a:spcBef>
          <a:spcPts val="0"/>
        </a:spcBef>
        <a:spcAft>
          <a:spcPts val="0"/>
        </a:spcAft>
        <a:buFont typeface="Arial" panose="020B0604020202020204" pitchFamily="34" charset="0"/>
        <a:buChar char="•"/>
        <a:defRPr kumimoji="1" sz="2000" b="1"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ts val="2400"/>
        </a:lnSpc>
        <a:spcBef>
          <a:spcPts val="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ts val="2400"/>
        </a:lnSpc>
        <a:spcBef>
          <a:spcPts val="0"/>
        </a:spcBef>
        <a:buFont typeface="Arial" panose="020B0604020202020204" pitchFamily="34" charset="0"/>
        <a:buChar char="•"/>
        <a:defRPr kumimoji="1" sz="16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ts val="2000"/>
        </a:lnSpc>
        <a:spcBef>
          <a:spcPts val="0"/>
        </a:spcBef>
        <a:buFont typeface="Arial" panose="020B0604020202020204"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07E5215D-A00C-0A80-1BFC-BB208E7BB399}"/>
              </a:ext>
            </a:extLst>
          </p:cNvPr>
          <p:cNvSpPr>
            <a:spLocks noGrp="1"/>
          </p:cNvSpPr>
          <p:nvPr>
            <p:ph type="title"/>
          </p:nvPr>
        </p:nvSpPr>
        <p:spPr/>
        <p:txBody>
          <a:bodyPr/>
          <a:lstStyle/>
          <a:p>
            <a:r>
              <a:rPr lang="ja-JP" altLang="en-US" b="1" i="0" u="none" strike="noStrike" baseline="0" dirty="0">
                <a:solidFill>
                  <a:srgbClr val="FFFFFF"/>
                </a:solidFill>
              </a:rPr>
              <a:t>プロジェクト型伴走サポート　窓口</a:t>
            </a:r>
            <a:r>
              <a:rPr lang="en-US" altLang="ja-JP" b="1" i="0" u="none" strike="noStrike" baseline="0" dirty="0">
                <a:solidFill>
                  <a:srgbClr val="FFFFFF"/>
                </a:solidFill>
              </a:rPr>
              <a:t>DX</a:t>
            </a:r>
            <a:endParaRPr lang="ja-JP" altLang="en-US" dirty="0"/>
          </a:p>
        </p:txBody>
      </p:sp>
      <p:sp>
        <p:nvSpPr>
          <p:cNvPr id="3" name="フッター プレースホルダー 2">
            <a:extLst>
              <a:ext uri="{FF2B5EF4-FFF2-40B4-BE49-F238E27FC236}">
                <a16:creationId xmlns:a16="http://schemas.microsoft.com/office/drawing/2014/main" id="{E1A475DC-3FFD-B102-B432-9ECB3BF8F909}"/>
              </a:ext>
            </a:extLst>
          </p:cNvPr>
          <p:cNvSpPr>
            <a:spLocks noGrp="1"/>
          </p:cNvSpPr>
          <p:nvPr>
            <p:ph type="ftr" sz="quarter" idx="11"/>
          </p:nvPr>
        </p:nvSpPr>
        <p:spPr/>
        <p:txBody>
          <a:bodyPr/>
          <a:lstStyle/>
          <a:p>
            <a:r>
              <a:rPr lang="en-US" altLang="zh-TW"/>
              <a:t>© GovTechTokyo</a:t>
            </a:r>
            <a:endParaRPr lang="ja-JP" altLang="en-US"/>
          </a:p>
        </p:txBody>
      </p:sp>
      <p:sp>
        <p:nvSpPr>
          <p:cNvPr id="4" name="スライド番号プレースホルダー 3">
            <a:extLst>
              <a:ext uri="{FF2B5EF4-FFF2-40B4-BE49-F238E27FC236}">
                <a16:creationId xmlns:a16="http://schemas.microsoft.com/office/drawing/2014/main" id="{A916DC48-FE98-10EF-29FC-ADF16CFF26D7}"/>
              </a:ext>
            </a:extLst>
          </p:cNvPr>
          <p:cNvSpPr>
            <a:spLocks noGrp="1"/>
          </p:cNvSpPr>
          <p:nvPr>
            <p:ph type="sldNum" sz="quarter" idx="12"/>
          </p:nvPr>
        </p:nvSpPr>
        <p:spPr/>
        <p:txBody>
          <a:bodyPr/>
          <a:lstStyle/>
          <a:p>
            <a:fld id="{42C06FF3-EDEF-40D9-844B-E8BDE887AEB1}" type="slidenum">
              <a:rPr lang="ja-JP" altLang="en-US" smtClean="0"/>
              <a:pPr/>
              <a:t>1</a:t>
            </a:fld>
            <a:endParaRPr lang="ja-JP" altLang="en-US"/>
          </a:p>
        </p:txBody>
      </p:sp>
      <p:sp>
        <p:nvSpPr>
          <p:cNvPr id="2" name="テキスト プレースホルダー 1">
            <a:extLst>
              <a:ext uri="{FF2B5EF4-FFF2-40B4-BE49-F238E27FC236}">
                <a16:creationId xmlns:a16="http://schemas.microsoft.com/office/drawing/2014/main" id="{DBD93148-2C1E-B239-6932-88BC79A06F39}"/>
              </a:ext>
            </a:extLst>
          </p:cNvPr>
          <p:cNvSpPr>
            <a:spLocks noGrp="1"/>
          </p:cNvSpPr>
          <p:nvPr>
            <p:ph type="body" sz="quarter" idx="13"/>
          </p:nvPr>
        </p:nvSpPr>
        <p:spPr/>
        <p:txBody>
          <a:bodyPr lIns="91440" tIns="45720" rIns="91440" bIns="45720" anchor="t"/>
          <a:lstStyle/>
          <a:p>
            <a:r>
              <a:rPr lang="ja-JP" altLang="en-US" sz="2000" dirty="0"/>
              <a:t>課題抽出と原因分析の進め方</a:t>
            </a:r>
            <a:endParaRPr lang="en-US" altLang="ja-JP" dirty="0"/>
          </a:p>
        </p:txBody>
      </p:sp>
    </p:spTree>
    <p:extLst>
      <p:ext uri="{BB962C8B-B14F-4D97-AF65-F5344CB8AC3E}">
        <p14:creationId xmlns:p14="http://schemas.microsoft.com/office/powerpoint/2010/main" val="1249170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911FD-BD09-8382-6A1C-6E445ED8B8B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84E04B7-3654-553D-F4BE-21D4941E75ED}"/>
              </a:ext>
            </a:extLst>
          </p:cNvPr>
          <p:cNvSpPr>
            <a:spLocks noGrp="1"/>
          </p:cNvSpPr>
          <p:nvPr>
            <p:ph type="title"/>
          </p:nvPr>
        </p:nvSpPr>
        <p:spPr/>
        <p:txBody>
          <a:bodyPr/>
          <a:lstStyle/>
          <a:p>
            <a:r>
              <a:rPr kumimoji="1" lang="ja-JP" altLang="en-US" dirty="0"/>
              <a:t>紐づけして関係性（相関）を可視化する</a:t>
            </a:r>
          </a:p>
        </p:txBody>
      </p:sp>
      <p:sp>
        <p:nvSpPr>
          <p:cNvPr id="21" name="スライド番号プレースホルダー 20">
            <a:extLst>
              <a:ext uri="{FF2B5EF4-FFF2-40B4-BE49-F238E27FC236}">
                <a16:creationId xmlns:a16="http://schemas.microsoft.com/office/drawing/2014/main" id="{226167AA-1BEC-E487-F28D-6C695344DA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3" name="コンテンツ プレースホルダー 2">
            <a:extLst>
              <a:ext uri="{FF2B5EF4-FFF2-40B4-BE49-F238E27FC236}">
                <a16:creationId xmlns:a16="http://schemas.microsoft.com/office/drawing/2014/main" id="{4ECA4FEA-4D16-A555-B0E9-67AAAD78795F}"/>
              </a:ext>
            </a:extLst>
          </p:cNvPr>
          <p:cNvSpPr>
            <a:spLocks noGrp="1"/>
          </p:cNvSpPr>
          <p:nvPr>
            <p:ph idx="1"/>
          </p:nvPr>
        </p:nvSpPr>
        <p:spPr>
          <a:xfrm>
            <a:off x="475890" y="1017918"/>
            <a:ext cx="11212902" cy="644166"/>
          </a:xfrm>
        </p:spPr>
        <p:txBody>
          <a:bodyPr/>
          <a:lstStyle/>
          <a:p>
            <a:r>
              <a:rPr kumimoji="1" lang="ja-JP" altLang="en-US" sz="2000" dirty="0"/>
              <a:t>問題事象と原因を紐づけることで関係性（相関）が明確となり、紐づきの多さ（影響度）から対策すべき原因の優先度を判断できるようになります</a:t>
            </a:r>
          </a:p>
          <a:p>
            <a:pPr marL="0" indent="0">
              <a:buNone/>
            </a:pPr>
            <a:endParaRPr kumimoji="1" lang="ja-JP" altLang="en-US" dirty="0"/>
          </a:p>
        </p:txBody>
      </p:sp>
      <p:grpSp>
        <p:nvGrpSpPr>
          <p:cNvPr id="4" name="object 2">
            <a:extLst>
              <a:ext uri="{FF2B5EF4-FFF2-40B4-BE49-F238E27FC236}">
                <a16:creationId xmlns:a16="http://schemas.microsoft.com/office/drawing/2014/main" id="{CF471B37-A768-F6F2-1CCE-9E3D5A7DC344}"/>
              </a:ext>
            </a:extLst>
          </p:cNvPr>
          <p:cNvGrpSpPr/>
          <p:nvPr/>
        </p:nvGrpSpPr>
        <p:grpSpPr>
          <a:xfrm>
            <a:off x="6642215" y="2361589"/>
            <a:ext cx="1165225" cy="734060"/>
            <a:chOff x="5027421" y="2342133"/>
            <a:chExt cx="1165225" cy="734060"/>
          </a:xfrm>
        </p:grpSpPr>
        <p:sp>
          <p:nvSpPr>
            <p:cNvPr id="5" name="object 3">
              <a:extLst>
                <a:ext uri="{FF2B5EF4-FFF2-40B4-BE49-F238E27FC236}">
                  <a16:creationId xmlns:a16="http://schemas.microsoft.com/office/drawing/2014/main" id="{70018258-3FD3-D23F-34B9-44690B9504BF}"/>
                </a:ext>
              </a:extLst>
            </p:cNvPr>
            <p:cNvSpPr/>
            <p:nvPr/>
          </p:nvSpPr>
          <p:spPr>
            <a:xfrm>
              <a:off x="5033771" y="2348483"/>
              <a:ext cx="1152525" cy="721360"/>
            </a:xfrm>
            <a:custGeom>
              <a:avLst/>
              <a:gdLst/>
              <a:ahLst/>
              <a:cxnLst/>
              <a:rect l="l" t="t" r="r" b="b"/>
              <a:pathLst>
                <a:path w="1152525" h="721360">
                  <a:moveTo>
                    <a:pt x="1152143" y="0"/>
                  </a:moveTo>
                  <a:lnTo>
                    <a:pt x="0" y="0"/>
                  </a:lnTo>
                  <a:lnTo>
                    <a:pt x="0" y="720851"/>
                  </a:lnTo>
                  <a:lnTo>
                    <a:pt x="1032001" y="720851"/>
                  </a:lnTo>
                  <a:lnTo>
                    <a:pt x="1152143" y="600710"/>
                  </a:lnTo>
                  <a:lnTo>
                    <a:pt x="1152143" y="0"/>
                  </a:lnTo>
                  <a:close/>
                </a:path>
              </a:pathLst>
            </a:custGeom>
            <a:solidFill>
              <a:srgbClr val="FFFFCC"/>
            </a:solidFill>
          </p:spPr>
          <p:txBody>
            <a:bodyPr wrap="square" lIns="0" tIns="0" rIns="0" bIns="0" rtlCol="0"/>
            <a:lstStyle/>
            <a:p>
              <a:endParaRPr>
                <a:latin typeface="+mj-ea"/>
                <a:ea typeface="+mj-ea"/>
              </a:endParaRPr>
            </a:p>
          </p:txBody>
        </p:sp>
        <p:sp>
          <p:nvSpPr>
            <p:cNvPr id="6" name="object 4">
              <a:extLst>
                <a:ext uri="{FF2B5EF4-FFF2-40B4-BE49-F238E27FC236}">
                  <a16:creationId xmlns:a16="http://schemas.microsoft.com/office/drawing/2014/main" id="{791AA25F-3770-9F69-9781-7ABB9C363F1B}"/>
                </a:ext>
              </a:extLst>
            </p:cNvPr>
            <p:cNvSpPr/>
            <p:nvPr/>
          </p:nvSpPr>
          <p:spPr>
            <a:xfrm>
              <a:off x="6065773" y="2949193"/>
              <a:ext cx="120650" cy="120650"/>
            </a:xfrm>
            <a:custGeom>
              <a:avLst/>
              <a:gdLst/>
              <a:ahLst/>
              <a:cxnLst/>
              <a:rect l="l" t="t" r="r" b="b"/>
              <a:pathLst>
                <a:path w="120650" h="120650">
                  <a:moveTo>
                    <a:pt x="120141" y="0"/>
                  </a:moveTo>
                  <a:lnTo>
                    <a:pt x="24002" y="24002"/>
                  </a:lnTo>
                  <a:lnTo>
                    <a:pt x="0" y="120141"/>
                  </a:lnTo>
                  <a:lnTo>
                    <a:pt x="120141" y="0"/>
                  </a:lnTo>
                  <a:close/>
                </a:path>
              </a:pathLst>
            </a:custGeom>
            <a:solidFill>
              <a:srgbClr val="CDCDA3"/>
            </a:solidFill>
          </p:spPr>
          <p:txBody>
            <a:bodyPr wrap="square" lIns="0" tIns="0" rIns="0" bIns="0" rtlCol="0"/>
            <a:lstStyle/>
            <a:p>
              <a:endParaRPr>
                <a:latin typeface="+mj-ea"/>
                <a:ea typeface="+mj-ea"/>
              </a:endParaRPr>
            </a:p>
          </p:txBody>
        </p:sp>
        <p:sp>
          <p:nvSpPr>
            <p:cNvPr id="7" name="object 5">
              <a:extLst>
                <a:ext uri="{FF2B5EF4-FFF2-40B4-BE49-F238E27FC236}">
                  <a16:creationId xmlns:a16="http://schemas.microsoft.com/office/drawing/2014/main" id="{1DFC74B4-41E8-CBDF-EEF3-3F826A7F9602}"/>
                </a:ext>
              </a:extLst>
            </p:cNvPr>
            <p:cNvSpPr/>
            <p:nvPr/>
          </p:nvSpPr>
          <p:spPr>
            <a:xfrm>
              <a:off x="5033771" y="2348483"/>
              <a:ext cx="1152525" cy="721360"/>
            </a:xfrm>
            <a:custGeom>
              <a:avLst/>
              <a:gdLst/>
              <a:ahLst/>
              <a:cxnLst/>
              <a:rect l="l" t="t" r="r" b="b"/>
              <a:pathLst>
                <a:path w="1152525" h="721360">
                  <a:moveTo>
                    <a:pt x="1032001" y="720851"/>
                  </a:moveTo>
                  <a:lnTo>
                    <a:pt x="1056004" y="624713"/>
                  </a:lnTo>
                  <a:lnTo>
                    <a:pt x="1152143" y="600710"/>
                  </a:lnTo>
                  <a:lnTo>
                    <a:pt x="1032001" y="720851"/>
                  </a:lnTo>
                  <a:lnTo>
                    <a:pt x="0" y="720851"/>
                  </a:lnTo>
                  <a:lnTo>
                    <a:pt x="0" y="0"/>
                  </a:lnTo>
                  <a:lnTo>
                    <a:pt x="1152143" y="0"/>
                  </a:lnTo>
                  <a:lnTo>
                    <a:pt x="1152143" y="600710"/>
                  </a:lnTo>
                </a:path>
              </a:pathLst>
            </a:custGeom>
            <a:ln w="12700">
              <a:solidFill>
                <a:srgbClr val="000000"/>
              </a:solidFill>
            </a:ln>
          </p:spPr>
          <p:txBody>
            <a:bodyPr wrap="square" lIns="0" tIns="0" rIns="0" bIns="0" rtlCol="0"/>
            <a:lstStyle/>
            <a:p>
              <a:endParaRPr>
                <a:latin typeface="+mj-ea"/>
                <a:ea typeface="+mj-ea"/>
              </a:endParaRPr>
            </a:p>
          </p:txBody>
        </p:sp>
      </p:grpSp>
      <p:sp>
        <p:nvSpPr>
          <p:cNvPr id="8" name="object 6">
            <a:extLst>
              <a:ext uri="{FF2B5EF4-FFF2-40B4-BE49-F238E27FC236}">
                <a16:creationId xmlns:a16="http://schemas.microsoft.com/office/drawing/2014/main" id="{E7F72BE6-DF56-D654-9EC2-1ACA10CD2426}"/>
              </a:ext>
            </a:extLst>
          </p:cNvPr>
          <p:cNvSpPr txBox="1"/>
          <p:nvPr/>
        </p:nvSpPr>
        <p:spPr>
          <a:xfrm>
            <a:off x="6754484" y="2402229"/>
            <a:ext cx="941069" cy="574040"/>
          </a:xfrm>
          <a:prstGeom prst="rect">
            <a:avLst/>
          </a:prstGeom>
        </p:spPr>
        <p:txBody>
          <a:bodyPr vert="horz" wrap="square" lIns="0" tIns="12700" rIns="0" bIns="0" rtlCol="0">
            <a:spAutoFit/>
          </a:bodyPr>
          <a:lstStyle/>
          <a:p>
            <a:pPr algn="ctr">
              <a:lnSpc>
                <a:spcPct val="100000"/>
              </a:lnSpc>
              <a:spcBef>
                <a:spcPts val="100"/>
              </a:spcBef>
            </a:pPr>
            <a:r>
              <a:rPr sz="1800" dirty="0">
                <a:latin typeface="+mj-ea"/>
                <a:ea typeface="+mj-ea"/>
                <a:cs typeface="Yu Gothic UI"/>
              </a:rPr>
              <a:t>問題事象</a:t>
            </a:r>
            <a:endParaRPr sz="1800">
              <a:latin typeface="+mj-ea"/>
              <a:ea typeface="+mj-ea"/>
              <a:cs typeface="Yu Gothic UI"/>
            </a:endParaRPr>
          </a:p>
          <a:p>
            <a:pPr algn="ctr">
              <a:lnSpc>
                <a:spcPct val="100000"/>
              </a:lnSpc>
            </a:pPr>
            <a:r>
              <a:rPr sz="1800" spc="55" dirty="0">
                <a:latin typeface="+mj-ea"/>
                <a:ea typeface="+mj-ea"/>
                <a:cs typeface="Yu Gothic UI"/>
              </a:rPr>
              <a:t>A</a:t>
            </a:r>
            <a:endParaRPr sz="1800">
              <a:latin typeface="+mj-ea"/>
              <a:ea typeface="+mj-ea"/>
              <a:cs typeface="Yu Gothic UI"/>
            </a:endParaRPr>
          </a:p>
        </p:txBody>
      </p:sp>
      <p:grpSp>
        <p:nvGrpSpPr>
          <p:cNvPr id="9" name="object 7">
            <a:extLst>
              <a:ext uri="{FF2B5EF4-FFF2-40B4-BE49-F238E27FC236}">
                <a16:creationId xmlns:a16="http://schemas.microsoft.com/office/drawing/2014/main" id="{A503FACA-087F-EA50-C4FC-0C0AB395B89F}"/>
              </a:ext>
            </a:extLst>
          </p:cNvPr>
          <p:cNvGrpSpPr/>
          <p:nvPr/>
        </p:nvGrpSpPr>
        <p:grpSpPr>
          <a:xfrm>
            <a:off x="6642215" y="3297326"/>
            <a:ext cx="1165225" cy="734060"/>
            <a:chOff x="5027421" y="3277870"/>
            <a:chExt cx="1165225" cy="734060"/>
          </a:xfrm>
        </p:grpSpPr>
        <p:sp>
          <p:nvSpPr>
            <p:cNvPr id="10" name="object 8">
              <a:extLst>
                <a:ext uri="{FF2B5EF4-FFF2-40B4-BE49-F238E27FC236}">
                  <a16:creationId xmlns:a16="http://schemas.microsoft.com/office/drawing/2014/main" id="{426A78B4-E3FD-D3A9-F256-007AB9978B17}"/>
                </a:ext>
              </a:extLst>
            </p:cNvPr>
            <p:cNvSpPr/>
            <p:nvPr/>
          </p:nvSpPr>
          <p:spPr>
            <a:xfrm>
              <a:off x="5033771" y="3284220"/>
              <a:ext cx="1152525" cy="721360"/>
            </a:xfrm>
            <a:custGeom>
              <a:avLst/>
              <a:gdLst/>
              <a:ahLst/>
              <a:cxnLst/>
              <a:rect l="l" t="t" r="r" b="b"/>
              <a:pathLst>
                <a:path w="1152525" h="721360">
                  <a:moveTo>
                    <a:pt x="1152143" y="0"/>
                  </a:moveTo>
                  <a:lnTo>
                    <a:pt x="0" y="0"/>
                  </a:lnTo>
                  <a:lnTo>
                    <a:pt x="0" y="720851"/>
                  </a:lnTo>
                  <a:lnTo>
                    <a:pt x="1032001" y="720851"/>
                  </a:lnTo>
                  <a:lnTo>
                    <a:pt x="1152143" y="600709"/>
                  </a:lnTo>
                  <a:lnTo>
                    <a:pt x="1152143" y="0"/>
                  </a:lnTo>
                  <a:close/>
                </a:path>
              </a:pathLst>
            </a:custGeom>
            <a:solidFill>
              <a:srgbClr val="FFFFCC"/>
            </a:solidFill>
          </p:spPr>
          <p:txBody>
            <a:bodyPr wrap="square" lIns="0" tIns="0" rIns="0" bIns="0" rtlCol="0"/>
            <a:lstStyle/>
            <a:p>
              <a:endParaRPr>
                <a:latin typeface="+mj-ea"/>
                <a:ea typeface="+mj-ea"/>
              </a:endParaRPr>
            </a:p>
          </p:txBody>
        </p:sp>
        <p:sp>
          <p:nvSpPr>
            <p:cNvPr id="11" name="object 9">
              <a:extLst>
                <a:ext uri="{FF2B5EF4-FFF2-40B4-BE49-F238E27FC236}">
                  <a16:creationId xmlns:a16="http://schemas.microsoft.com/office/drawing/2014/main" id="{433060AA-557D-C8C5-A6E2-D4129DD927FA}"/>
                </a:ext>
              </a:extLst>
            </p:cNvPr>
            <p:cNvSpPr/>
            <p:nvPr/>
          </p:nvSpPr>
          <p:spPr>
            <a:xfrm>
              <a:off x="6065773" y="3884930"/>
              <a:ext cx="120650" cy="120650"/>
            </a:xfrm>
            <a:custGeom>
              <a:avLst/>
              <a:gdLst/>
              <a:ahLst/>
              <a:cxnLst/>
              <a:rect l="l" t="t" r="r" b="b"/>
              <a:pathLst>
                <a:path w="120650" h="120650">
                  <a:moveTo>
                    <a:pt x="120141" y="0"/>
                  </a:moveTo>
                  <a:lnTo>
                    <a:pt x="24002" y="24003"/>
                  </a:lnTo>
                  <a:lnTo>
                    <a:pt x="0" y="120142"/>
                  </a:lnTo>
                  <a:lnTo>
                    <a:pt x="120141" y="0"/>
                  </a:lnTo>
                  <a:close/>
                </a:path>
              </a:pathLst>
            </a:custGeom>
            <a:solidFill>
              <a:srgbClr val="CDCDA3"/>
            </a:solidFill>
          </p:spPr>
          <p:txBody>
            <a:bodyPr wrap="square" lIns="0" tIns="0" rIns="0" bIns="0" rtlCol="0"/>
            <a:lstStyle/>
            <a:p>
              <a:endParaRPr>
                <a:latin typeface="+mj-ea"/>
                <a:ea typeface="+mj-ea"/>
              </a:endParaRPr>
            </a:p>
          </p:txBody>
        </p:sp>
        <p:sp>
          <p:nvSpPr>
            <p:cNvPr id="12" name="object 10">
              <a:extLst>
                <a:ext uri="{FF2B5EF4-FFF2-40B4-BE49-F238E27FC236}">
                  <a16:creationId xmlns:a16="http://schemas.microsoft.com/office/drawing/2014/main" id="{79B727AF-C2EC-CFC3-049F-44FA07D96B18}"/>
                </a:ext>
              </a:extLst>
            </p:cNvPr>
            <p:cNvSpPr/>
            <p:nvPr/>
          </p:nvSpPr>
          <p:spPr>
            <a:xfrm>
              <a:off x="5033771" y="3284220"/>
              <a:ext cx="1152525" cy="721360"/>
            </a:xfrm>
            <a:custGeom>
              <a:avLst/>
              <a:gdLst/>
              <a:ahLst/>
              <a:cxnLst/>
              <a:rect l="l" t="t" r="r" b="b"/>
              <a:pathLst>
                <a:path w="1152525" h="721360">
                  <a:moveTo>
                    <a:pt x="1032001" y="720851"/>
                  </a:moveTo>
                  <a:lnTo>
                    <a:pt x="1056004" y="624712"/>
                  </a:lnTo>
                  <a:lnTo>
                    <a:pt x="1152143" y="600709"/>
                  </a:lnTo>
                  <a:lnTo>
                    <a:pt x="1032001" y="720851"/>
                  </a:lnTo>
                  <a:lnTo>
                    <a:pt x="0" y="720851"/>
                  </a:lnTo>
                  <a:lnTo>
                    <a:pt x="0" y="0"/>
                  </a:lnTo>
                  <a:lnTo>
                    <a:pt x="1152143" y="0"/>
                  </a:lnTo>
                  <a:lnTo>
                    <a:pt x="1152143" y="600709"/>
                  </a:lnTo>
                </a:path>
              </a:pathLst>
            </a:custGeom>
            <a:ln w="12700">
              <a:solidFill>
                <a:srgbClr val="000000"/>
              </a:solidFill>
            </a:ln>
          </p:spPr>
          <p:txBody>
            <a:bodyPr wrap="square" lIns="0" tIns="0" rIns="0" bIns="0" rtlCol="0"/>
            <a:lstStyle/>
            <a:p>
              <a:endParaRPr>
                <a:latin typeface="+mj-ea"/>
                <a:ea typeface="+mj-ea"/>
              </a:endParaRPr>
            </a:p>
          </p:txBody>
        </p:sp>
      </p:grpSp>
      <p:sp>
        <p:nvSpPr>
          <p:cNvPr id="13" name="object 11">
            <a:extLst>
              <a:ext uri="{FF2B5EF4-FFF2-40B4-BE49-F238E27FC236}">
                <a16:creationId xmlns:a16="http://schemas.microsoft.com/office/drawing/2014/main" id="{C3A990EE-E32A-0142-7F13-9A73B578A5AE}"/>
              </a:ext>
            </a:extLst>
          </p:cNvPr>
          <p:cNvSpPr txBox="1"/>
          <p:nvPr/>
        </p:nvSpPr>
        <p:spPr>
          <a:xfrm>
            <a:off x="6754484" y="3338220"/>
            <a:ext cx="941069" cy="574040"/>
          </a:xfrm>
          <a:prstGeom prst="rect">
            <a:avLst/>
          </a:prstGeom>
        </p:spPr>
        <p:txBody>
          <a:bodyPr vert="horz" wrap="square" lIns="0" tIns="12700" rIns="0" bIns="0" rtlCol="0">
            <a:spAutoFit/>
          </a:bodyPr>
          <a:lstStyle/>
          <a:p>
            <a:pPr algn="ctr">
              <a:lnSpc>
                <a:spcPct val="100000"/>
              </a:lnSpc>
              <a:spcBef>
                <a:spcPts val="100"/>
              </a:spcBef>
            </a:pPr>
            <a:r>
              <a:rPr sz="1800" dirty="0">
                <a:latin typeface="+mj-ea"/>
                <a:ea typeface="+mj-ea"/>
                <a:cs typeface="Yu Gothic UI"/>
              </a:rPr>
              <a:t>問題事象</a:t>
            </a:r>
            <a:endParaRPr sz="1800">
              <a:latin typeface="+mj-ea"/>
              <a:ea typeface="+mj-ea"/>
              <a:cs typeface="Yu Gothic UI"/>
            </a:endParaRPr>
          </a:p>
          <a:p>
            <a:pPr marL="635" algn="ctr">
              <a:lnSpc>
                <a:spcPct val="100000"/>
              </a:lnSpc>
            </a:pPr>
            <a:r>
              <a:rPr sz="1800" spc="175" dirty="0">
                <a:latin typeface="+mj-ea"/>
                <a:ea typeface="+mj-ea"/>
                <a:cs typeface="Yu Gothic UI"/>
              </a:rPr>
              <a:t>B</a:t>
            </a:r>
            <a:endParaRPr sz="1800">
              <a:latin typeface="+mj-ea"/>
              <a:ea typeface="+mj-ea"/>
              <a:cs typeface="Yu Gothic UI"/>
            </a:endParaRPr>
          </a:p>
        </p:txBody>
      </p:sp>
      <p:grpSp>
        <p:nvGrpSpPr>
          <p:cNvPr id="14" name="object 12">
            <a:extLst>
              <a:ext uri="{FF2B5EF4-FFF2-40B4-BE49-F238E27FC236}">
                <a16:creationId xmlns:a16="http://schemas.microsoft.com/office/drawing/2014/main" id="{6414E86B-AB04-3849-B3E4-71EAEEE9FD7A}"/>
              </a:ext>
            </a:extLst>
          </p:cNvPr>
          <p:cNvGrpSpPr/>
          <p:nvPr/>
        </p:nvGrpSpPr>
        <p:grpSpPr>
          <a:xfrm>
            <a:off x="6642215" y="4234585"/>
            <a:ext cx="1165225" cy="732155"/>
            <a:chOff x="5027421" y="4215129"/>
            <a:chExt cx="1165225" cy="732155"/>
          </a:xfrm>
        </p:grpSpPr>
        <p:sp>
          <p:nvSpPr>
            <p:cNvPr id="15" name="object 13">
              <a:extLst>
                <a:ext uri="{FF2B5EF4-FFF2-40B4-BE49-F238E27FC236}">
                  <a16:creationId xmlns:a16="http://schemas.microsoft.com/office/drawing/2014/main" id="{08D0E7C8-3728-113A-0D9D-A07A950017CE}"/>
                </a:ext>
              </a:extLst>
            </p:cNvPr>
            <p:cNvSpPr/>
            <p:nvPr/>
          </p:nvSpPr>
          <p:spPr>
            <a:xfrm>
              <a:off x="5033771" y="4221479"/>
              <a:ext cx="1152525" cy="719455"/>
            </a:xfrm>
            <a:custGeom>
              <a:avLst/>
              <a:gdLst/>
              <a:ahLst/>
              <a:cxnLst/>
              <a:rect l="l" t="t" r="r" b="b"/>
              <a:pathLst>
                <a:path w="1152525" h="719454">
                  <a:moveTo>
                    <a:pt x="1152143" y="0"/>
                  </a:moveTo>
                  <a:lnTo>
                    <a:pt x="0" y="0"/>
                  </a:lnTo>
                  <a:lnTo>
                    <a:pt x="0" y="719328"/>
                  </a:lnTo>
                  <a:lnTo>
                    <a:pt x="1032255" y="719328"/>
                  </a:lnTo>
                  <a:lnTo>
                    <a:pt x="1152143" y="599440"/>
                  </a:lnTo>
                  <a:lnTo>
                    <a:pt x="1152143" y="0"/>
                  </a:lnTo>
                  <a:close/>
                </a:path>
              </a:pathLst>
            </a:custGeom>
            <a:solidFill>
              <a:srgbClr val="FFFFCC"/>
            </a:solidFill>
          </p:spPr>
          <p:txBody>
            <a:bodyPr wrap="square" lIns="0" tIns="0" rIns="0" bIns="0" rtlCol="0"/>
            <a:lstStyle/>
            <a:p>
              <a:endParaRPr>
                <a:latin typeface="+mj-ea"/>
                <a:ea typeface="+mj-ea"/>
              </a:endParaRPr>
            </a:p>
          </p:txBody>
        </p:sp>
        <p:sp>
          <p:nvSpPr>
            <p:cNvPr id="16" name="object 14">
              <a:extLst>
                <a:ext uri="{FF2B5EF4-FFF2-40B4-BE49-F238E27FC236}">
                  <a16:creationId xmlns:a16="http://schemas.microsoft.com/office/drawing/2014/main" id="{ACDCF497-847C-A709-7973-203AC1E9A6CD}"/>
                </a:ext>
              </a:extLst>
            </p:cNvPr>
            <p:cNvSpPr/>
            <p:nvPr/>
          </p:nvSpPr>
          <p:spPr>
            <a:xfrm>
              <a:off x="6066027" y="4820919"/>
              <a:ext cx="120014" cy="120014"/>
            </a:xfrm>
            <a:custGeom>
              <a:avLst/>
              <a:gdLst/>
              <a:ahLst/>
              <a:cxnLst/>
              <a:rect l="l" t="t" r="r" b="b"/>
              <a:pathLst>
                <a:path w="120014" h="120014">
                  <a:moveTo>
                    <a:pt x="119887" y="0"/>
                  </a:moveTo>
                  <a:lnTo>
                    <a:pt x="24002" y="24002"/>
                  </a:lnTo>
                  <a:lnTo>
                    <a:pt x="0" y="119887"/>
                  </a:lnTo>
                  <a:lnTo>
                    <a:pt x="119887" y="0"/>
                  </a:lnTo>
                  <a:close/>
                </a:path>
              </a:pathLst>
            </a:custGeom>
            <a:solidFill>
              <a:srgbClr val="CDCDA3"/>
            </a:solidFill>
          </p:spPr>
          <p:txBody>
            <a:bodyPr wrap="square" lIns="0" tIns="0" rIns="0" bIns="0" rtlCol="0"/>
            <a:lstStyle/>
            <a:p>
              <a:endParaRPr>
                <a:latin typeface="+mj-ea"/>
                <a:ea typeface="+mj-ea"/>
              </a:endParaRPr>
            </a:p>
          </p:txBody>
        </p:sp>
        <p:sp>
          <p:nvSpPr>
            <p:cNvPr id="17" name="object 15">
              <a:extLst>
                <a:ext uri="{FF2B5EF4-FFF2-40B4-BE49-F238E27FC236}">
                  <a16:creationId xmlns:a16="http://schemas.microsoft.com/office/drawing/2014/main" id="{FF9A6E50-DDC9-65AE-F303-E7E82FF4F586}"/>
                </a:ext>
              </a:extLst>
            </p:cNvPr>
            <p:cNvSpPr/>
            <p:nvPr/>
          </p:nvSpPr>
          <p:spPr>
            <a:xfrm>
              <a:off x="5033771" y="4221479"/>
              <a:ext cx="1152525" cy="719455"/>
            </a:xfrm>
            <a:custGeom>
              <a:avLst/>
              <a:gdLst/>
              <a:ahLst/>
              <a:cxnLst/>
              <a:rect l="l" t="t" r="r" b="b"/>
              <a:pathLst>
                <a:path w="1152525" h="719454">
                  <a:moveTo>
                    <a:pt x="1032255" y="719328"/>
                  </a:moveTo>
                  <a:lnTo>
                    <a:pt x="1056258" y="623443"/>
                  </a:lnTo>
                  <a:lnTo>
                    <a:pt x="1152143" y="599440"/>
                  </a:lnTo>
                  <a:lnTo>
                    <a:pt x="1032255" y="719328"/>
                  </a:lnTo>
                  <a:lnTo>
                    <a:pt x="0" y="719328"/>
                  </a:lnTo>
                  <a:lnTo>
                    <a:pt x="0" y="0"/>
                  </a:lnTo>
                  <a:lnTo>
                    <a:pt x="1152143" y="0"/>
                  </a:lnTo>
                  <a:lnTo>
                    <a:pt x="1152143" y="599440"/>
                  </a:lnTo>
                </a:path>
              </a:pathLst>
            </a:custGeom>
            <a:ln w="12700">
              <a:solidFill>
                <a:srgbClr val="000000"/>
              </a:solidFill>
            </a:ln>
          </p:spPr>
          <p:txBody>
            <a:bodyPr wrap="square" lIns="0" tIns="0" rIns="0" bIns="0" rtlCol="0"/>
            <a:lstStyle/>
            <a:p>
              <a:endParaRPr>
                <a:latin typeface="+mj-ea"/>
                <a:ea typeface="+mj-ea"/>
              </a:endParaRPr>
            </a:p>
          </p:txBody>
        </p:sp>
      </p:grpSp>
      <p:sp>
        <p:nvSpPr>
          <p:cNvPr id="18" name="object 16">
            <a:extLst>
              <a:ext uri="{FF2B5EF4-FFF2-40B4-BE49-F238E27FC236}">
                <a16:creationId xmlns:a16="http://schemas.microsoft.com/office/drawing/2014/main" id="{D9732128-F87B-86C4-AB6D-C6BACBB5E751}"/>
              </a:ext>
            </a:extLst>
          </p:cNvPr>
          <p:cNvSpPr txBox="1"/>
          <p:nvPr/>
        </p:nvSpPr>
        <p:spPr>
          <a:xfrm>
            <a:off x="6754103" y="4274210"/>
            <a:ext cx="941069" cy="574040"/>
          </a:xfrm>
          <a:prstGeom prst="rect">
            <a:avLst/>
          </a:prstGeom>
        </p:spPr>
        <p:txBody>
          <a:bodyPr vert="horz" wrap="square" lIns="0" tIns="12700" rIns="0" bIns="0" rtlCol="0">
            <a:spAutoFit/>
          </a:bodyPr>
          <a:lstStyle/>
          <a:p>
            <a:pPr algn="ctr">
              <a:lnSpc>
                <a:spcPct val="100000"/>
              </a:lnSpc>
              <a:spcBef>
                <a:spcPts val="100"/>
              </a:spcBef>
            </a:pPr>
            <a:r>
              <a:rPr sz="1800" dirty="0">
                <a:latin typeface="+mj-ea"/>
                <a:ea typeface="+mj-ea"/>
                <a:cs typeface="Yu Gothic UI"/>
              </a:rPr>
              <a:t>問題事象</a:t>
            </a:r>
            <a:endParaRPr sz="1800">
              <a:latin typeface="+mj-ea"/>
              <a:ea typeface="+mj-ea"/>
              <a:cs typeface="Yu Gothic UI"/>
            </a:endParaRPr>
          </a:p>
          <a:p>
            <a:pPr marL="635" algn="ctr">
              <a:lnSpc>
                <a:spcPct val="100000"/>
              </a:lnSpc>
            </a:pPr>
            <a:r>
              <a:rPr sz="1800" spc="95" dirty="0">
                <a:latin typeface="+mj-ea"/>
                <a:ea typeface="+mj-ea"/>
                <a:cs typeface="Yu Gothic UI"/>
              </a:rPr>
              <a:t>C</a:t>
            </a:r>
            <a:endParaRPr sz="1800">
              <a:latin typeface="+mj-ea"/>
              <a:ea typeface="+mj-ea"/>
              <a:cs typeface="Yu Gothic UI"/>
            </a:endParaRPr>
          </a:p>
        </p:txBody>
      </p:sp>
      <p:grpSp>
        <p:nvGrpSpPr>
          <p:cNvPr id="19" name="object 17">
            <a:extLst>
              <a:ext uri="{FF2B5EF4-FFF2-40B4-BE49-F238E27FC236}">
                <a16:creationId xmlns:a16="http://schemas.microsoft.com/office/drawing/2014/main" id="{3D8FE8F6-48AA-CE79-B5A7-AA96BA7EA7C3}"/>
              </a:ext>
            </a:extLst>
          </p:cNvPr>
          <p:cNvGrpSpPr/>
          <p:nvPr/>
        </p:nvGrpSpPr>
        <p:grpSpPr>
          <a:xfrm>
            <a:off x="8664563" y="2363113"/>
            <a:ext cx="1166495" cy="732155"/>
            <a:chOff x="7049769" y="2343657"/>
            <a:chExt cx="1166495" cy="732155"/>
          </a:xfrm>
          <a:solidFill>
            <a:schemeClr val="accent1">
              <a:lumMod val="20000"/>
              <a:lumOff val="80000"/>
            </a:schemeClr>
          </a:solidFill>
        </p:grpSpPr>
        <p:sp>
          <p:nvSpPr>
            <p:cNvPr id="20" name="object 18">
              <a:extLst>
                <a:ext uri="{FF2B5EF4-FFF2-40B4-BE49-F238E27FC236}">
                  <a16:creationId xmlns:a16="http://schemas.microsoft.com/office/drawing/2014/main" id="{FE9BD496-BCB2-6760-C1A7-841D4B4781B9}"/>
                </a:ext>
              </a:extLst>
            </p:cNvPr>
            <p:cNvSpPr/>
            <p:nvPr/>
          </p:nvSpPr>
          <p:spPr>
            <a:xfrm>
              <a:off x="7056119" y="2350007"/>
              <a:ext cx="1153795" cy="719455"/>
            </a:xfrm>
            <a:custGeom>
              <a:avLst/>
              <a:gdLst/>
              <a:ahLst/>
              <a:cxnLst/>
              <a:rect l="l" t="t" r="r" b="b"/>
              <a:pathLst>
                <a:path w="1153795" h="719455">
                  <a:moveTo>
                    <a:pt x="1153668" y="0"/>
                  </a:moveTo>
                  <a:lnTo>
                    <a:pt x="0" y="0"/>
                  </a:lnTo>
                  <a:lnTo>
                    <a:pt x="0" y="719327"/>
                  </a:lnTo>
                  <a:lnTo>
                    <a:pt x="1033779" y="719327"/>
                  </a:lnTo>
                  <a:lnTo>
                    <a:pt x="1153668" y="599439"/>
                  </a:lnTo>
                  <a:lnTo>
                    <a:pt x="1153668" y="0"/>
                  </a:lnTo>
                  <a:close/>
                </a:path>
              </a:pathLst>
            </a:custGeom>
            <a:grpFill/>
          </p:spPr>
          <p:txBody>
            <a:bodyPr wrap="square" lIns="0" tIns="0" rIns="0" bIns="0" rtlCol="0"/>
            <a:lstStyle/>
            <a:p>
              <a:endParaRPr>
                <a:latin typeface="+mj-ea"/>
                <a:ea typeface="+mj-ea"/>
              </a:endParaRPr>
            </a:p>
          </p:txBody>
        </p:sp>
        <p:sp>
          <p:nvSpPr>
            <p:cNvPr id="22" name="object 19">
              <a:extLst>
                <a:ext uri="{FF2B5EF4-FFF2-40B4-BE49-F238E27FC236}">
                  <a16:creationId xmlns:a16="http://schemas.microsoft.com/office/drawing/2014/main" id="{308D44ED-EBEB-4638-D91A-2F89799A8422}"/>
                </a:ext>
              </a:extLst>
            </p:cNvPr>
            <p:cNvSpPr/>
            <p:nvPr/>
          </p:nvSpPr>
          <p:spPr>
            <a:xfrm>
              <a:off x="8089899" y="2949447"/>
              <a:ext cx="120014" cy="120014"/>
            </a:xfrm>
            <a:custGeom>
              <a:avLst/>
              <a:gdLst/>
              <a:ahLst/>
              <a:cxnLst/>
              <a:rect l="l" t="t" r="r" b="b"/>
              <a:pathLst>
                <a:path w="120015" h="120014">
                  <a:moveTo>
                    <a:pt x="119888" y="0"/>
                  </a:moveTo>
                  <a:lnTo>
                    <a:pt x="24002" y="24002"/>
                  </a:lnTo>
                  <a:lnTo>
                    <a:pt x="0" y="119887"/>
                  </a:lnTo>
                  <a:lnTo>
                    <a:pt x="119888" y="0"/>
                  </a:lnTo>
                  <a:close/>
                </a:path>
              </a:pathLst>
            </a:custGeom>
            <a:grpFill/>
          </p:spPr>
          <p:txBody>
            <a:bodyPr wrap="square" lIns="0" tIns="0" rIns="0" bIns="0" rtlCol="0"/>
            <a:lstStyle/>
            <a:p>
              <a:endParaRPr>
                <a:latin typeface="+mj-ea"/>
                <a:ea typeface="+mj-ea"/>
              </a:endParaRPr>
            </a:p>
          </p:txBody>
        </p:sp>
        <p:sp>
          <p:nvSpPr>
            <p:cNvPr id="23" name="object 20">
              <a:extLst>
                <a:ext uri="{FF2B5EF4-FFF2-40B4-BE49-F238E27FC236}">
                  <a16:creationId xmlns:a16="http://schemas.microsoft.com/office/drawing/2014/main" id="{E230A276-5D7F-D831-7D2C-A40EA8D7A8A5}"/>
                </a:ext>
              </a:extLst>
            </p:cNvPr>
            <p:cNvSpPr/>
            <p:nvPr/>
          </p:nvSpPr>
          <p:spPr>
            <a:xfrm>
              <a:off x="7056119" y="2350007"/>
              <a:ext cx="1153795" cy="719455"/>
            </a:xfrm>
            <a:custGeom>
              <a:avLst/>
              <a:gdLst/>
              <a:ahLst/>
              <a:cxnLst/>
              <a:rect l="l" t="t" r="r" b="b"/>
              <a:pathLst>
                <a:path w="1153795" h="719455">
                  <a:moveTo>
                    <a:pt x="1033779" y="719327"/>
                  </a:moveTo>
                  <a:lnTo>
                    <a:pt x="1057782" y="623442"/>
                  </a:lnTo>
                  <a:lnTo>
                    <a:pt x="1153668" y="599439"/>
                  </a:lnTo>
                  <a:lnTo>
                    <a:pt x="1033779" y="719327"/>
                  </a:lnTo>
                  <a:lnTo>
                    <a:pt x="0" y="719327"/>
                  </a:lnTo>
                  <a:lnTo>
                    <a:pt x="0" y="0"/>
                  </a:lnTo>
                  <a:lnTo>
                    <a:pt x="1153668" y="0"/>
                  </a:lnTo>
                  <a:lnTo>
                    <a:pt x="1153668" y="599439"/>
                  </a:lnTo>
                </a:path>
              </a:pathLst>
            </a:custGeom>
            <a:grpFill/>
            <a:ln w="12700">
              <a:solidFill>
                <a:srgbClr val="000000"/>
              </a:solidFill>
            </a:ln>
          </p:spPr>
          <p:txBody>
            <a:bodyPr wrap="square" lIns="0" tIns="0" rIns="0" bIns="0" rtlCol="0"/>
            <a:lstStyle/>
            <a:p>
              <a:endParaRPr>
                <a:latin typeface="+mj-ea"/>
                <a:ea typeface="+mj-ea"/>
              </a:endParaRPr>
            </a:p>
          </p:txBody>
        </p:sp>
      </p:grpSp>
      <p:sp>
        <p:nvSpPr>
          <p:cNvPr id="24" name="object 21">
            <a:extLst>
              <a:ext uri="{FF2B5EF4-FFF2-40B4-BE49-F238E27FC236}">
                <a16:creationId xmlns:a16="http://schemas.microsoft.com/office/drawing/2014/main" id="{9E530228-DB61-A4CF-B9AB-61DB62A5CA96}"/>
              </a:ext>
            </a:extLst>
          </p:cNvPr>
          <p:cNvSpPr txBox="1"/>
          <p:nvPr/>
        </p:nvSpPr>
        <p:spPr>
          <a:xfrm>
            <a:off x="9006575" y="2402738"/>
            <a:ext cx="482600" cy="574040"/>
          </a:xfrm>
          <a:prstGeom prst="rect">
            <a:avLst/>
          </a:prstGeom>
        </p:spPr>
        <p:txBody>
          <a:bodyPr vert="horz" wrap="square" lIns="0" tIns="12700" rIns="0" bIns="0" rtlCol="0">
            <a:spAutoFit/>
          </a:bodyPr>
          <a:lstStyle/>
          <a:p>
            <a:pPr marL="158750" marR="5080" indent="-146685">
              <a:lnSpc>
                <a:spcPct val="100000"/>
              </a:lnSpc>
              <a:spcBef>
                <a:spcPts val="100"/>
              </a:spcBef>
            </a:pPr>
            <a:r>
              <a:rPr sz="1800" dirty="0">
                <a:latin typeface="+mj-ea"/>
                <a:ea typeface="+mj-ea"/>
                <a:cs typeface="Yu Gothic UI"/>
              </a:rPr>
              <a:t>原因 </a:t>
            </a:r>
            <a:r>
              <a:rPr sz="1800" spc="20" dirty="0">
                <a:latin typeface="+mj-ea"/>
                <a:ea typeface="+mj-ea"/>
                <a:cs typeface="Yu Gothic UI"/>
              </a:rPr>
              <a:t>イ</a:t>
            </a:r>
            <a:endParaRPr sz="1800">
              <a:latin typeface="+mj-ea"/>
              <a:ea typeface="+mj-ea"/>
              <a:cs typeface="Yu Gothic UI"/>
            </a:endParaRPr>
          </a:p>
        </p:txBody>
      </p:sp>
      <p:grpSp>
        <p:nvGrpSpPr>
          <p:cNvPr id="25" name="object 22">
            <a:extLst>
              <a:ext uri="{FF2B5EF4-FFF2-40B4-BE49-F238E27FC236}">
                <a16:creationId xmlns:a16="http://schemas.microsoft.com/office/drawing/2014/main" id="{E9A9C7A9-2187-EB98-9C78-C9DCEE07C91C}"/>
              </a:ext>
            </a:extLst>
          </p:cNvPr>
          <p:cNvGrpSpPr/>
          <p:nvPr/>
        </p:nvGrpSpPr>
        <p:grpSpPr>
          <a:xfrm>
            <a:off x="8664563" y="3298850"/>
            <a:ext cx="1166495" cy="732155"/>
            <a:chOff x="7049769" y="3279394"/>
            <a:chExt cx="1166495" cy="732155"/>
          </a:xfrm>
          <a:solidFill>
            <a:schemeClr val="accent1">
              <a:lumMod val="20000"/>
              <a:lumOff val="80000"/>
            </a:schemeClr>
          </a:solidFill>
        </p:grpSpPr>
        <p:sp>
          <p:nvSpPr>
            <p:cNvPr id="26" name="object 23">
              <a:extLst>
                <a:ext uri="{FF2B5EF4-FFF2-40B4-BE49-F238E27FC236}">
                  <a16:creationId xmlns:a16="http://schemas.microsoft.com/office/drawing/2014/main" id="{1632ED3F-01E8-8A8E-E33E-55E3C3A779C9}"/>
                </a:ext>
              </a:extLst>
            </p:cNvPr>
            <p:cNvSpPr/>
            <p:nvPr/>
          </p:nvSpPr>
          <p:spPr>
            <a:xfrm>
              <a:off x="7056119" y="3285744"/>
              <a:ext cx="1153795" cy="719455"/>
            </a:xfrm>
            <a:custGeom>
              <a:avLst/>
              <a:gdLst/>
              <a:ahLst/>
              <a:cxnLst/>
              <a:rect l="l" t="t" r="r" b="b"/>
              <a:pathLst>
                <a:path w="1153795" h="719454">
                  <a:moveTo>
                    <a:pt x="1153668" y="0"/>
                  </a:moveTo>
                  <a:lnTo>
                    <a:pt x="0" y="0"/>
                  </a:lnTo>
                  <a:lnTo>
                    <a:pt x="0" y="719327"/>
                  </a:lnTo>
                  <a:lnTo>
                    <a:pt x="1033779" y="719327"/>
                  </a:lnTo>
                  <a:lnTo>
                    <a:pt x="1153668" y="599439"/>
                  </a:lnTo>
                  <a:lnTo>
                    <a:pt x="1153668" y="0"/>
                  </a:lnTo>
                  <a:close/>
                </a:path>
              </a:pathLst>
            </a:custGeom>
            <a:grpFill/>
          </p:spPr>
          <p:txBody>
            <a:bodyPr wrap="square" lIns="0" tIns="0" rIns="0" bIns="0" rtlCol="0"/>
            <a:lstStyle/>
            <a:p>
              <a:endParaRPr>
                <a:latin typeface="+mj-ea"/>
                <a:ea typeface="+mj-ea"/>
              </a:endParaRPr>
            </a:p>
          </p:txBody>
        </p:sp>
        <p:sp>
          <p:nvSpPr>
            <p:cNvPr id="27" name="object 24">
              <a:extLst>
                <a:ext uri="{FF2B5EF4-FFF2-40B4-BE49-F238E27FC236}">
                  <a16:creationId xmlns:a16="http://schemas.microsoft.com/office/drawing/2014/main" id="{ABCA36E5-87C4-94A0-7BC2-D63D312FA9E6}"/>
                </a:ext>
              </a:extLst>
            </p:cNvPr>
            <p:cNvSpPr/>
            <p:nvPr/>
          </p:nvSpPr>
          <p:spPr>
            <a:xfrm>
              <a:off x="8089899" y="3885184"/>
              <a:ext cx="120014" cy="120014"/>
            </a:xfrm>
            <a:custGeom>
              <a:avLst/>
              <a:gdLst/>
              <a:ahLst/>
              <a:cxnLst/>
              <a:rect l="l" t="t" r="r" b="b"/>
              <a:pathLst>
                <a:path w="120015" h="120014">
                  <a:moveTo>
                    <a:pt x="119888" y="0"/>
                  </a:moveTo>
                  <a:lnTo>
                    <a:pt x="24002" y="24003"/>
                  </a:lnTo>
                  <a:lnTo>
                    <a:pt x="0" y="119888"/>
                  </a:lnTo>
                  <a:lnTo>
                    <a:pt x="119888" y="0"/>
                  </a:lnTo>
                  <a:close/>
                </a:path>
              </a:pathLst>
            </a:custGeom>
            <a:grpFill/>
          </p:spPr>
          <p:txBody>
            <a:bodyPr wrap="square" lIns="0" tIns="0" rIns="0" bIns="0" rtlCol="0"/>
            <a:lstStyle/>
            <a:p>
              <a:endParaRPr>
                <a:latin typeface="+mj-ea"/>
                <a:ea typeface="+mj-ea"/>
              </a:endParaRPr>
            </a:p>
          </p:txBody>
        </p:sp>
        <p:sp>
          <p:nvSpPr>
            <p:cNvPr id="28" name="object 25">
              <a:extLst>
                <a:ext uri="{FF2B5EF4-FFF2-40B4-BE49-F238E27FC236}">
                  <a16:creationId xmlns:a16="http://schemas.microsoft.com/office/drawing/2014/main" id="{7819D161-F3A6-108F-7676-7559F5951636}"/>
                </a:ext>
              </a:extLst>
            </p:cNvPr>
            <p:cNvSpPr/>
            <p:nvPr/>
          </p:nvSpPr>
          <p:spPr>
            <a:xfrm>
              <a:off x="7056119" y="3285744"/>
              <a:ext cx="1153795" cy="719455"/>
            </a:xfrm>
            <a:custGeom>
              <a:avLst/>
              <a:gdLst/>
              <a:ahLst/>
              <a:cxnLst/>
              <a:rect l="l" t="t" r="r" b="b"/>
              <a:pathLst>
                <a:path w="1153795" h="719454">
                  <a:moveTo>
                    <a:pt x="1033779" y="719327"/>
                  </a:moveTo>
                  <a:lnTo>
                    <a:pt x="1057782" y="623442"/>
                  </a:lnTo>
                  <a:lnTo>
                    <a:pt x="1153668" y="599439"/>
                  </a:lnTo>
                  <a:lnTo>
                    <a:pt x="1033779" y="719327"/>
                  </a:lnTo>
                  <a:lnTo>
                    <a:pt x="0" y="719327"/>
                  </a:lnTo>
                  <a:lnTo>
                    <a:pt x="0" y="0"/>
                  </a:lnTo>
                  <a:lnTo>
                    <a:pt x="1153668" y="0"/>
                  </a:lnTo>
                  <a:lnTo>
                    <a:pt x="1153668" y="599439"/>
                  </a:lnTo>
                </a:path>
              </a:pathLst>
            </a:custGeom>
            <a:grpFill/>
            <a:ln w="12700">
              <a:solidFill>
                <a:srgbClr val="000000"/>
              </a:solidFill>
            </a:ln>
          </p:spPr>
          <p:txBody>
            <a:bodyPr wrap="square" lIns="0" tIns="0" rIns="0" bIns="0" rtlCol="0"/>
            <a:lstStyle/>
            <a:p>
              <a:endParaRPr>
                <a:latin typeface="+mj-ea"/>
                <a:ea typeface="+mj-ea"/>
              </a:endParaRPr>
            </a:p>
          </p:txBody>
        </p:sp>
      </p:grpSp>
      <p:sp>
        <p:nvSpPr>
          <p:cNvPr id="29" name="object 26">
            <a:extLst>
              <a:ext uri="{FF2B5EF4-FFF2-40B4-BE49-F238E27FC236}">
                <a16:creationId xmlns:a16="http://schemas.microsoft.com/office/drawing/2014/main" id="{B284290D-8CEC-7EB5-7453-D5723020A20E}"/>
              </a:ext>
            </a:extLst>
          </p:cNvPr>
          <p:cNvSpPr txBox="1"/>
          <p:nvPr/>
        </p:nvSpPr>
        <p:spPr>
          <a:xfrm>
            <a:off x="9006575" y="3338854"/>
            <a:ext cx="482600" cy="574040"/>
          </a:xfrm>
          <a:prstGeom prst="rect">
            <a:avLst/>
          </a:prstGeom>
        </p:spPr>
        <p:txBody>
          <a:bodyPr vert="horz" wrap="square" lIns="0" tIns="12700" rIns="0" bIns="0" rtlCol="0">
            <a:spAutoFit/>
          </a:bodyPr>
          <a:lstStyle/>
          <a:p>
            <a:pPr marL="158750" marR="5080" indent="-146685">
              <a:lnSpc>
                <a:spcPct val="100000"/>
              </a:lnSpc>
              <a:spcBef>
                <a:spcPts val="100"/>
              </a:spcBef>
            </a:pPr>
            <a:r>
              <a:rPr sz="1800" dirty="0">
                <a:latin typeface="+mj-ea"/>
                <a:ea typeface="+mj-ea"/>
                <a:cs typeface="Yu Gothic UI"/>
              </a:rPr>
              <a:t>原因 </a:t>
            </a:r>
            <a:r>
              <a:rPr sz="1800" spc="-5" dirty="0">
                <a:latin typeface="+mj-ea"/>
                <a:ea typeface="+mj-ea"/>
                <a:cs typeface="Yu Gothic UI"/>
              </a:rPr>
              <a:t>ロ</a:t>
            </a:r>
            <a:endParaRPr sz="1800">
              <a:latin typeface="+mj-ea"/>
              <a:ea typeface="+mj-ea"/>
              <a:cs typeface="Yu Gothic UI"/>
            </a:endParaRPr>
          </a:p>
        </p:txBody>
      </p:sp>
      <p:grpSp>
        <p:nvGrpSpPr>
          <p:cNvPr id="30" name="object 27">
            <a:extLst>
              <a:ext uri="{FF2B5EF4-FFF2-40B4-BE49-F238E27FC236}">
                <a16:creationId xmlns:a16="http://schemas.microsoft.com/office/drawing/2014/main" id="{57B9DEFC-7C22-A9B7-C4BE-A0FF8E4B101E}"/>
              </a:ext>
            </a:extLst>
          </p:cNvPr>
          <p:cNvGrpSpPr/>
          <p:nvPr/>
        </p:nvGrpSpPr>
        <p:grpSpPr>
          <a:xfrm>
            <a:off x="8664563" y="4234585"/>
            <a:ext cx="1165225" cy="732155"/>
            <a:chOff x="7049769" y="4215129"/>
            <a:chExt cx="1165225" cy="732155"/>
          </a:xfrm>
          <a:solidFill>
            <a:schemeClr val="accent1">
              <a:lumMod val="20000"/>
              <a:lumOff val="80000"/>
            </a:schemeClr>
          </a:solidFill>
        </p:grpSpPr>
        <p:sp>
          <p:nvSpPr>
            <p:cNvPr id="31" name="object 28">
              <a:extLst>
                <a:ext uri="{FF2B5EF4-FFF2-40B4-BE49-F238E27FC236}">
                  <a16:creationId xmlns:a16="http://schemas.microsoft.com/office/drawing/2014/main" id="{7226FD98-4483-9730-003C-98487462655C}"/>
                </a:ext>
              </a:extLst>
            </p:cNvPr>
            <p:cNvSpPr/>
            <p:nvPr/>
          </p:nvSpPr>
          <p:spPr>
            <a:xfrm>
              <a:off x="7056119" y="4221479"/>
              <a:ext cx="1152525" cy="719455"/>
            </a:xfrm>
            <a:custGeom>
              <a:avLst/>
              <a:gdLst/>
              <a:ahLst/>
              <a:cxnLst/>
              <a:rect l="l" t="t" r="r" b="b"/>
              <a:pathLst>
                <a:path w="1152525" h="719454">
                  <a:moveTo>
                    <a:pt x="1152144" y="0"/>
                  </a:moveTo>
                  <a:lnTo>
                    <a:pt x="0" y="0"/>
                  </a:lnTo>
                  <a:lnTo>
                    <a:pt x="0" y="719328"/>
                  </a:lnTo>
                  <a:lnTo>
                    <a:pt x="1032255" y="719328"/>
                  </a:lnTo>
                  <a:lnTo>
                    <a:pt x="1152144" y="599440"/>
                  </a:lnTo>
                  <a:lnTo>
                    <a:pt x="1152144" y="0"/>
                  </a:lnTo>
                  <a:close/>
                </a:path>
              </a:pathLst>
            </a:custGeom>
            <a:grpFill/>
          </p:spPr>
          <p:txBody>
            <a:bodyPr wrap="square" lIns="0" tIns="0" rIns="0" bIns="0" rtlCol="0"/>
            <a:lstStyle/>
            <a:p>
              <a:endParaRPr>
                <a:latin typeface="+mj-ea"/>
                <a:ea typeface="+mj-ea"/>
              </a:endParaRPr>
            </a:p>
          </p:txBody>
        </p:sp>
        <p:sp>
          <p:nvSpPr>
            <p:cNvPr id="32" name="object 29">
              <a:extLst>
                <a:ext uri="{FF2B5EF4-FFF2-40B4-BE49-F238E27FC236}">
                  <a16:creationId xmlns:a16="http://schemas.microsoft.com/office/drawing/2014/main" id="{BE6FAC2C-9A43-FFE4-7001-2E9DA5BFD7A8}"/>
                </a:ext>
              </a:extLst>
            </p:cNvPr>
            <p:cNvSpPr/>
            <p:nvPr/>
          </p:nvSpPr>
          <p:spPr>
            <a:xfrm>
              <a:off x="8088375" y="4820919"/>
              <a:ext cx="120014" cy="120014"/>
            </a:xfrm>
            <a:custGeom>
              <a:avLst/>
              <a:gdLst/>
              <a:ahLst/>
              <a:cxnLst/>
              <a:rect l="l" t="t" r="r" b="b"/>
              <a:pathLst>
                <a:path w="120015" h="120014">
                  <a:moveTo>
                    <a:pt x="119888" y="0"/>
                  </a:moveTo>
                  <a:lnTo>
                    <a:pt x="24002" y="24002"/>
                  </a:lnTo>
                  <a:lnTo>
                    <a:pt x="0" y="119887"/>
                  </a:lnTo>
                  <a:lnTo>
                    <a:pt x="119888" y="0"/>
                  </a:lnTo>
                  <a:close/>
                </a:path>
              </a:pathLst>
            </a:custGeom>
            <a:grpFill/>
          </p:spPr>
          <p:txBody>
            <a:bodyPr wrap="square" lIns="0" tIns="0" rIns="0" bIns="0" rtlCol="0"/>
            <a:lstStyle/>
            <a:p>
              <a:endParaRPr>
                <a:latin typeface="+mj-ea"/>
                <a:ea typeface="+mj-ea"/>
              </a:endParaRPr>
            </a:p>
          </p:txBody>
        </p:sp>
        <p:sp>
          <p:nvSpPr>
            <p:cNvPr id="33" name="object 30">
              <a:extLst>
                <a:ext uri="{FF2B5EF4-FFF2-40B4-BE49-F238E27FC236}">
                  <a16:creationId xmlns:a16="http://schemas.microsoft.com/office/drawing/2014/main" id="{309D601A-1188-C443-F54D-746616F5A6EC}"/>
                </a:ext>
              </a:extLst>
            </p:cNvPr>
            <p:cNvSpPr/>
            <p:nvPr/>
          </p:nvSpPr>
          <p:spPr>
            <a:xfrm>
              <a:off x="7056119" y="4221479"/>
              <a:ext cx="1152525" cy="719455"/>
            </a:xfrm>
            <a:custGeom>
              <a:avLst/>
              <a:gdLst/>
              <a:ahLst/>
              <a:cxnLst/>
              <a:rect l="l" t="t" r="r" b="b"/>
              <a:pathLst>
                <a:path w="1152525" h="719454">
                  <a:moveTo>
                    <a:pt x="1032255" y="719328"/>
                  </a:moveTo>
                  <a:lnTo>
                    <a:pt x="1056258" y="623443"/>
                  </a:lnTo>
                  <a:lnTo>
                    <a:pt x="1152144" y="599440"/>
                  </a:lnTo>
                  <a:lnTo>
                    <a:pt x="1032255" y="719328"/>
                  </a:lnTo>
                  <a:lnTo>
                    <a:pt x="0" y="719328"/>
                  </a:lnTo>
                  <a:lnTo>
                    <a:pt x="0" y="0"/>
                  </a:lnTo>
                  <a:lnTo>
                    <a:pt x="1152144" y="0"/>
                  </a:lnTo>
                  <a:lnTo>
                    <a:pt x="1152144" y="599440"/>
                  </a:lnTo>
                </a:path>
              </a:pathLst>
            </a:custGeom>
            <a:grpFill/>
            <a:ln w="12700">
              <a:solidFill>
                <a:srgbClr val="000000"/>
              </a:solidFill>
            </a:ln>
          </p:spPr>
          <p:txBody>
            <a:bodyPr wrap="square" lIns="0" tIns="0" rIns="0" bIns="0" rtlCol="0"/>
            <a:lstStyle/>
            <a:p>
              <a:endParaRPr>
                <a:latin typeface="+mj-ea"/>
                <a:ea typeface="+mj-ea"/>
              </a:endParaRPr>
            </a:p>
          </p:txBody>
        </p:sp>
      </p:grpSp>
      <p:sp>
        <p:nvSpPr>
          <p:cNvPr id="34" name="object 31">
            <a:extLst>
              <a:ext uri="{FF2B5EF4-FFF2-40B4-BE49-F238E27FC236}">
                <a16:creationId xmlns:a16="http://schemas.microsoft.com/office/drawing/2014/main" id="{54D73430-1D5D-8787-42AD-AA683EAD305E}"/>
              </a:ext>
            </a:extLst>
          </p:cNvPr>
          <p:cNvSpPr txBox="1"/>
          <p:nvPr/>
        </p:nvSpPr>
        <p:spPr>
          <a:xfrm>
            <a:off x="9006321" y="4274845"/>
            <a:ext cx="482600" cy="574675"/>
          </a:xfrm>
          <a:prstGeom prst="rect">
            <a:avLst/>
          </a:prstGeom>
        </p:spPr>
        <p:txBody>
          <a:bodyPr vert="horz" wrap="square" lIns="0" tIns="12700" rIns="0" bIns="0" rtlCol="0">
            <a:spAutoFit/>
          </a:bodyPr>
          <a:lstStyle/>
          <a:p>
            <a:pPr marL="149225" marR="5080" indent="-137160">
              <a:lnSpc>
                <a:spcPct val="100000"/>
              </a:lnSpc>
              <a:spcBef>
                <a:spcPts val="100"/>
              </a:spcBef>
            </a:pPr>
            <a:r>
              <a:rPr sz="1800" dirty="0">
                <a:latin typeface="+mj-ea"/>
                <a:ea typeface="+mj-ea"/>
                <a:cs typeface="Yu Gothic UI"/>
              </a:rPr>
              <a:t>原因 </a:t>
            </a:r>
            <a:r>
              <a:rPr sz="1800" spc="50" dirty="0">
                <a:latin typeface="+mj-ea"/>
                <a:ea typeface="+mj-ea"/>
                <a:cs typeface="Yu Gothic UI"/>
              </a:rPr>
              <a:t>ハ</a:t>
            </a:r>
            <a:endParaRPr sz="1800">
              <a:latin typeface="+mj-ea"/>
              <a:ea typeface="+mj-ea"/>
              <a:cs typeface="Yu Gothic UI"/>
            </a:endParaRPr>
          </a:p>
        </p:txBody>
      </p:sp>
      <p:grpSp>
        <p:nvGrpSpPr>
          <p:cNvPr id="35" name="object 32">
            <a:extLst>
              <a:ext uri="{FF2B5EF4-FFF2-40B4-BE49-F238E27FC236}">
                <a16:creationId xmlns:a16="http://schemas.microsoft.com/office/drawing/2014/main" id="{8504A8BA-A55B-AB97-E116-2369EFE9106C}"/>
              </a:ext>
            </a:extLst>
          </p:cNvPr>
          <p:cNvGrpSpPr/>
          <p:nvPr/>
        </p:nvGrpSpPr>
        <p:grpSpPr>
          <a:xfrm>
            <a:off x="7730415" y="2556916"/>
            <a:ext cx="1110615" cy="2215515"/>
            <a:chOff x="6115621" y="2537460"/>
            <a:chExt cx="1110615" cy="2215515"/>
          </a:xfrm>
        </p:grpSpPr>
        <p:pic>
          <p:nvPicPr>
            <p:cNvPr id="36" name="object 33">
              <a:extLst>
                <a:ext uri="{FF2B5EF4-FFF2-40B4-BE49-F238E27FC236}">
                  <a16:creationId xmlns:a16="http://schemas.microsoft.com/office/drawing/2014/main" id="{446DC61B-28D9-96ED-60F8-B3305AC8BD02}"/>
                </a:ext>
              </a:extLst>
            </p:cNvPr>
            <p:cNvPicPr/>
            <p:nvPr/>
          </p:nvPicPr>
          <p:blipFill>
            <a:blip r:embed="rId2" cstate="print"/>
            <a:stretch>
              <a:fillRect/>
            </a:stretch>
          </p:blipFill>
          <p:spPr>
            <a:xfrm>
              <a:off x="6134100" y="3473196"/>
              <a:ext cx="1091946" cy="1163573"/>
            </a:xfrm>
            <a:prstGeom prst="rect">
              <a:avLst/>
            </a:prstGeom>
          </p:spPr>
        </p:pic>
        <p:sp>
          <p:nvSpPr>
            <p:cNvPr id="37" name="object 34">
              <a:extLst>
                <a:ext uri="{FF2B5EF4-FFF2-40B4-BE49-F238E27FC236}">
                  <a16:creationId xmlns:a16="http://schemas.microsoft.com/office/drawing/2014/main" id="{91159A92-2B1F-371F-6E15-17EF32A8EB05}"/>
                </a:ext>
              </a:extLst>
            </p:cNvPr>
            <p:cNvSpPr/>
            <p:nvPr/>
          </p:nvSpPr>
          <p:spPr>
            <a:xfrm>
              <a:off x="6187313" y="3645408"/>
              <a:ext cx="869315" cy="940435"/>
            </a:xfrm>
            <a:custGeom>
              <a:avLst/>
              <a:gdLst/>
              <a:ahLst/>
              <a:cxnLst/>
              <a:rect l="l" t="t" r="r" b="b"/>
              <a:pathLst>
                <a:path w="869315" h="940435">
                  <a:moveTo>
                    <a:pt x="778118" y="88993"/>
                  </a:moveTo>
                  <a:lnTo>
                    <a:pt x="0" y="931799"/>
                  </a:lnTo>
                  <a:lnTo>
                    <a:pt x="9398" y="940435"/>
                  </a:lnTo>
                  <a:lnTo>
                    <a:pt x="787430" y="97587"/>
                  </a:lnTo>
                  <a:lnTo>
                    <a:pt x="778118" y="88993"/>
                  </a:lnTo>
                  <a:close/>
                </a:path>
                <a:path w="869315" h="940435">
                  <a:moveTo>
                    <a:pt x="830053" y="79629"/>
                  </a:moveTo>
                  <a:lnTo>
                    <a:pt x="786764" y="79629"/>
                  </a:lnTo>
                  <a:lnTo>
                    <a:pt x="796036" y="88265"/>
                  </a:lnTo>
                  <a:lnTo>
                    <a:pt x="787430" y="97587"/>
                  </a:lnTo>
                  <a:lnTo>
                    <a:pt x="810767" y="119126"/>
                  </a:lnTo>
                  <a:lnTo>
                    <a:pt x="830053" y="79629"/>
                  </a:lnTo>
                  <a:close/>
                </a:path>
                <a:path w="869315" h="940435">
                  <a:moveTo>
                    <a:pt x="786764" y="79629"/>
                  </a:moveTo>
                  <a:lnTo>
                    <a:pt x="778118" y="88993"/>
                  </a:lnTo>
                  <a:lnTo>
                    <a:pt x="787430" y="97587"/>
                  </a:lnTo>
                  <a:lnTo>
                    <a:pt x="796036" y="88265"/>
                  </a:lnTo>
                  <a:lnTo>
                    <a:pt x="786764" y="79629"/>
                  </a:lnTo>
                  <a:close/>
                </a:path>
                <a:path w="869315" h="940435">
                  <a:moveTo>
                    <a:pt x="868934" y="0"/>
                  </a:moveTo>
                  <a:lnTo>
                    <a:pt x="754761" y="67437"/>
                  </a:lnTo>
                  <a:lnTo>
                    <a:pt x="778118" y="88993"/>
                  </a:lnTo>
                  <a:lnTo>
                    <a:pt x="786764" y="79629"/>
                  </a:lnTo>
                  <a:lnTo>
                    <a:pt x="830053" y="79629"/>
                  </a:lnTo>
                  <a:lnTo>
                    <a:pt x="868934" y="0"/>
                  </a:lnTo>
                  <a:close/>
                </a:path>
              </a:pathLst>
            </a:custGeom>
            <a:solidFill>
              <a:srgbClr val="292929"/>
            </a:solidFill>
          </p:spPr>
          <p:txBody>
            <a:bodyPr wrap="square" lIns="0" tIns="0" rIns="0" bIns="0" rtlCol="0"/>
            <a:lstStyle/>
            <a:p>
              <a:endParaRPr>
                <a:latin typeface="+mj-ea"/>
                <a:ea typeface="+mj-ea"/>
              </a:endParaRPr>
            </a:p>
          </p:txBody>
        </p:sp>
        <p:pic>
          <p:nvPicPr>
            <p:cNvPr id="38" name="object 35">
              <a:extLst>
                <a:ext uri="{FF2B5EF4-FFF2-40B4-BE49-F238E27FC236}">
                  <a16:creationId xmlns:a16="http://schemas.microsoft.com/office/drawing/2014/main" id="{29C11C13-F221-F513-9F7E-93E70C65E35F}"/>
                </a:ext>
              </a:extLst>
            </p:cNvPr>
            <p:cNvPicPr/>
            <p:nvPr/>
          </p:nvPicPr>
          <p:blipFill>
            <a:blip r:embed="rId3" cstate="print"/>
            <a:stretch>
              <a:fillRect/>
            </a:stretch>
          </p:blipFill>
          <p:spPr>
            <a:xfrm>
              <a:off x="6138672" y="3473208"/>
              <a:ext cx="1087374" cy="342125"/>
            </a:xfrm>
            <a:prstGeom prst="rect">
              <a:avLst/>
            </a:prstGeom>
          </p:spPr>
        </p:pic>
        <p:sp>
          <p:nvSpPr>
            <p:cNvPr id="39" name="object 36">
              <a:extLst>
                <a:ext uri="{FF2B5EF4-FFF2-40B4-BE49-F238E27FC236}">
                  <a16:creationId xmlns:a16="http://schemas.microsoft.com/office/drawing/2014/main" id="{92D37E28-2E2E-D656-511E-4B71086DD433}"/>
                </a:ext>
              </a:extLst>
            </p:cNvPr>
            <p:cNvSpPr/>
            <p:nvPr/>
          </p:nvSpPr>
          <p:spPr>
            <a:xfrm>
              <a:off x="6192012" y="3607308"/>
              <a:ext cx="864235" cy="76200"/>
            </a:xfrm>
            <a:custGeom>
              <a:avLst/>
              <a:gdLst/>
              <a:ahLst/>
              <a:cxnLst/>
              <a:rect l="l" t="t" r="r" b="b"/>
              <a:pathLst>
                <a:path w="864234" h="76200">
                  <a:moveTo>
                    <a:pt x="737235" y="0"/>
                  </a:moveTo>
                  <a:lnTo>
                    <a:pt x="737235" y="76200"/>
                  </a:lnTo>
                  <a:lnTo>
                    <a:pt x="843068" y="44450"/>
                  </a:lnTo>
                  <a:lnTo>
                    <a:pt x="749935" y="44450"/>
                  </a:lnTo>
                  <a:lnTo>
                    <a:pt x="749935" y="31750"/>
                  </a:lnTo>
                  <a:lnTo>
                    <a:pt x="843068" y="31750"/>
                  </a:lnTo>
                  <a:lnTo>
                    <a:pt x="737235" y="0"/>
                  </a:lnTo>
                  <a:close/>
                </a:path>
                <a:path w="864234" h="76200">
                  <a:moveTo>
                    <a:pt x="737235" y="31750"/>
                  </a:moveTo>
                  <a:lnTo>
                    <a:pt x="0" y="31750"/>
                  </a:lnTo>
                  <a:lnTo>
                    <a:pt x="0" y="44450"/>
                  </a:lnTo>
                  <a:lnTo>
                    <a:pt x="737235" y="44450"/>
                  </a:lnTo>
                  <a:lnTo>
                    <a:pt x="737235" y="31750"/>
                  </a:lnTo>
                  <a:close/>
                </a:path>
                <a:path w="864234" h="76200">
                  <a:moveTo>
                    <a:pt x="843068" y="31750"/>
                  </a:moveTo>
                  <a:lnTo>
                    <a:pt x="749935" y="31750"/>
                  </a:lnTo>
                  <a:lnTo>
                    <a:pt x="749935" y="44450"/>
                  </a:lnTo>
                  <a:lnTo>
                    <a:pt x="843068" y="44450"/>
                  </a:lnTo>
                  <a:lnTo>
                    <a:pt x="864235" y="38100"/>
                  </a:lnTo>
                  <a:lnTo>
                    <a:pt x="843068" y="31750"/>
                  </a:lnTo>
                  <a:close/>
                </a:path>
              </a:pathLst>
            </a:custGeom>
            <a:solidFill>
              <a:srgbClr val="292929"/>
            </a:solidFill>
          </p:spPr>
          <p:txBody>
            <a:bodyPr wrap="square" lIns="0" tIns="0" rIns="0" bIns="0" rtlCol="0"/>
            <a:lstStyle/>
            <a:p>
              <a:endParaRPr>
                <a:latin typeface="+mj-ea"/>
                <a:ea typeface="+mj-ea"/>
              </a:endParaRPr>
            </a:p>
          </p:txBody>
        </p:sp>
        <p:pic>
          <p:nvPicPr>
            <p:cNvPr id="40" name="object 37">
              <a:extLst>
                <a:ext uri="{FF2B5EF4-FFF2-40B4-BE49-F238E27FC236}">
                  <a16:creationId xmlns:a16="http://schemas.microsoft.com/office/drawing/2014/main" id="{A56E3B19-9800-92F0-29EA-A88CB66E63C9}"/>
                </a:ext>
              </a:extLst>
            </p:cNvPr>
            <p:cNvPicPr/>
            <p:nvPr/>
          </p:nvPicPr>
          <p:blipFill>
            <a:blip r:embed="rId4" cstate="print"/>
            <a:stretch>
              <a:fillRect/>
            </a:stretch>
          </p:blipFill>
          <p:spPr>
            <a:xfrm>
              <a:off x="6132576" y="2537460"/>
              <a:ext cx="1093470" cy="2097786"/>
            </a:xfrm>
            <a:prstGeom prst="rect">
              <a:avLst/>
            </a:prstGeom>
          </p:spPr>
        </p:pic>
        <p:sp>
          <p:nvSpPr>
            <p:cNvPr id="41" name="object 38">
              <a:extLst>
                <a:ext uri="{FF2B5EF4-FFF2-40B4-BE49-F238E27FC236}">
                  <a16:creationId xmlns:a16="http://schemas.microsoft.com/office/drawing/2014/main" id="{663FD91A-644B-8A1B-B239-E35ADDB728FA}"/>
                </a:ext>
              </a:extLst>
            </p:cNvPr>
            <p:cNvSpPr/>
            <p:nvPr/>
          </p:nvSpPr>
          <p:spPr>
            <a:xfrm>
              <a:off x="6186297" y="2709672"/>
              <a:ext cx="869950" cy="1875155"/>
            </a:xfrm>
            <a:custGeom>
              <a:avLst/>
              <a:gdLst/>
              <a:ahLst/>
              <a:cxnLst/>
              <a:rect l="l" t="t" r="r" b="b"/>
              <a:pathLst>
                <a:path w="869950" h="1875154">
                  <a:moveTo>
                    <a:pt x="810896" y="112644"/>
                  </a:moveTo>
                  <a:lnTo>
                    <a:pt x="0" y="1869566"/>
                  </a:lnTo>
                  <a:lnTo>
                    <a:pt x="11429" y="1874901"/>
                  </a:lnTo>
                  <a:lnTo>
                    <a:pt x="822449" y="117986"/>
                  </a:lnTo>
                  <a:lnTo>
                    <a:pt x="810896" y="112644"/>
                  </a:lnTo>
                  <a:close/>
                </a:path>
                <a:path w="869950" h="1875154">
                  <a:moveTo>
                    <a:pt x="855578" y="101091"/>
                  </a:moveTo>
                  <a:lnTo>
                    <a:pt x="816228" y="101091"/>
                  </a:lnTo>
                  <a:lnTo>
                    <a:pt x="827785" y="106425"/>
                  </a:lnTo>
                  <a:lnTo>
                    <a:pt x="822449" y="117986"/>
                  </a:lnTo>
                  <a:lnTo>
                    <a:pt x="851280" y="131317"/>
                  </a:lnTo>
                  <a:lnTo>
                    <a:pt x="855578" y="101091"/>
                  </a:lnTo>
                  <a:close/>
                </a:path>
                <a:path w="869950" h="1875154">
                  <a:moveTo>
                    <a:pt x="816228" y="101091"/>
                  </a:moveTo>
                  <a:lnTo>
                    <a:pt x="810896" y="112644"/>
                  </a:lnTo>
                  <a:lnTo>
                    <a:pt x="822449" y="117986"/>
                  </a:lnTo>
                  <a:lnTo>
                    <a:pt x="827785" y="106425"/>
                  </a:lnTo>
                  <a:lnTo>
                    <a:pt x="816228" y="101091"/>
                  </a:lnTo>
                  <a:close/>
                </a:path>
                <a:path w="869950" h="1875154">
                  <a:moveTo>
                    <a:pt x="869950" y="0"/>
                  </a:moveTo>
                  <a:lnTo>
                    <a:pt x="782066" y="99313"/>
                  </a:lnTo>
                  <a:lnTo>
                    <a:pt x="810896" y="112644"/>
                  </a:lnTo>
                  <a:lnTo>
                    <a:pt x="816228" y="101091"/>
                  </a:lnTo>
                  <a:lnTo>
                    <a:pt x="855578" y="101091"/>
                  </a:lnTo>
                  <a:lnTo>
                    <a:pt x="869950" y="0"/>
                  </a:lnTo>
                  <a:close/>
                </a:path>
              </a:pathLst>
            </a:custGeom>
            <a:solidFill>
              <a:srgbClr val="292929"/>
            </a:solidFill>
          </p:spPr>
          <p:txBody>
            <a:bodyPr wrap="square" lIns="0" tIns="0" rIns="0" bIns="0" rtlCol="0"/>
            <a:lstStyle/>
            <a:p>
              <a:endParaRPr>
                <a:latin typeface="+mj-ea"/>
                <a:ea typeface="+mj-ea"/>
              </a:endParaRPr>
            </a:p>
          </p:txBody>
        </p:sp>
        <p:pic>
          <p:nvPicPr>
            <p:cNvPr id="42" name="object 39">
              <a:extLst>
                <a:ext uri="{FF2B5EF4-FFF2-40B4-BE49-F238E27FC236}">
                  <a16:creationId xmlns:a16="http://schemas.microsoft.com/office/drawing/2014/main" id="{F964A0EB-262E-6E1A-ED6B-7AA5EBBCA498}"/>
                </a:ext>
              </a:extLst>
            </p:cNvPr>
            <p:cNvPicPr/>
            <p:nvPr/>
          </p:nvPicPr>
          <p:blipFill>
            <a:blip r:embed="rId2" cstate="print"/>
            <a:stretch>
              <a:fillRect/>
            </a:stretch>
          </p:blipFill>
          <p:spPr>
            <a:xfrm>
              <a:off x="6134100" y="2537460"/>
              <a:ext cx="1091946" cy="1163574"/>
            </a:xfrm>
            <a:prstGeom prst="rect">
              <a:avLst/>
            </a:prstGeom>
          </p:spPr>
        </p:pic>
        <p:sp>
          <p:nvSpPr>
            <p:cNvPr id="43" name="object 40">
              <a:extLst>
                <a:ext uri="{FF2B5EF4-FFF2-40B4-BE49-F238E27FC236}">
                  <a16:creationId xmlns:a16="http://schemas.microsoft.com/office/drawing/2014/main" id="{EA3CDD05-6B63-3772-9F03-5678D73CE7EC}"/>
                </a:ext>
              </a:extLst>
            </p:cNvPr>
            <p:cNvSpPr/>
            <p:nvPr/>
          </p:nvSpPr>
          <p:spPr>
            <a:xfrm>
              <a:off x="6187313" y="2709672"/>
              <a:ext cx="869315" cy="940435"/>
            </a:xfrm>
            <a:custGeom>
              <a:avLst/>
              <a:gdLst/>
              <a:ahLst/>
              <a:cxnLst/>
              <a:rect l="l" t="t" r="r" b="b"/>
              <a:pathLst>
                <a:path w="869315" h="940435">
                  <a:moveTo>
                    <a:pt x="778118" y="88993"/>
                  </a:moveTo>
                  <a:lnTo>
                    <a:pt x="0" y="931798"/>
                  </a:lnTo>
                  <a:lnTo>
                    <a:pt x="9398" y="940434"/>
                  </a:lnTo>
                  <a:lnTo>
                    <a:pt x="787430" y="97587"/>
                  </a:lnTo>
                  <a:lnTo>
                    <a:pt x="778118" y="88993"/>
                  </a:lnTo>
                  <a:close/>
                </a:path>
                <a:path w="869315" h="940435">
                  <a:moveTo>
                    <a:pt x="830053" y="79628"/>
                  </a:moveTo>
                  <a:lnTo>
                    <a:pt x="786764" y="79628"/>
                  </a:lnTo>
                  <a:lnTo>
                    <a:pt x="796036" y="88264"/>
                  </a:lnTo>
                  <a:lnTo>
                    <a:pt x="787430" y="97587"/>
                  </a:lnTo>
                  <a:lnTo>
                    <a:pt x="810767" y="119125"/>
                  </a:lnTo>
                  <a:lnTo>
                    <a:pt x="830053" y="79628"/>
                  </a:lnTo>
                  <a:close/>
                </a:path>
                <a:path w="869315" h="940435">
                  <a:moveTo>
                    <a:pt x="786764" y="79628"/>
                  </a:moveTo>
                  <a:lnTo>
                    <a:pt x="778118" y="88993"/>
                  </a:lnTo>
                  <a:lnTo>
                    <a:pt x="787430" y="97587"/>
                  </a:lnTo>
                  <a:lnTo>
                    <a:pt x="796036" y="88264"/>
                  </a:lnTo>
                  <a:lnTo>
                    <a:pt x="786764" y="79628"/>
                  </a:lnTo>
                  <a:close/>
                </a:path>
                <a:path w="869315" h="940435">
                  <a:moveTo>
                    <a:pt x="868934" y="0"/>
                  </a:moveTo>
                  <a:lnTo>
                    <a:pt x="754761" y="67437"/>
                  </a:lnTo>
                  <a:lnTo>
                    <a:pt x="778118" y="88993"/>
                  </a:lnTo>
                  <a:lnTo>
                    <a:pt x="786764" y="79628"/>
                  </a:lnTo>
                  <a:lnTo>
                    <a:pt x="830053" y="79628"/>
                  </a:lnTo>
                  <a:lnTo>
                    <a:pt x="868934" y="0"/>
                  </a:lnTo>
                  <a:close/>
                </a:path>
              </a:pathLst>
            </a:custGeom>
            <a:solidFill>
              <a:srgbClr val="292929"/>
            </a:solidFill>
          </p:spPr>
          <p:txBody>
            <a:bodyPr wrap="square" lIns="0" tIns="0" rIns="0" bIns="0" rtlCol="0"/>
            <a:lstStyle/>
            <a:p>
              <a:endParaRPr>
                <a:latin typeface="+mj-ea"/>
                <a:ea typeface="+mj-ea"/>
              </a:endParaRPr>
            </a:p>
          </p:txBody>
        </p:sp>
        <p:pic>
          <p:nvPicPr>
            <p:cNvPr id="44" name="object 41">
              <a:extLst>
                <a:ext uri="{FF2B5EF4-FFF2-40B4-BE49-F238E27FC236}">
                  <a16:creationId xmlns:a16="http://schemas.microsoft.com/office/drawing/2014/main" id="{6737B0AC-F953-28C0-82A3-AA98FFE96BB3}"/>
                </a:ext>
              </a:extLst>
            </p:cNvPr>
            <p:cNvPicPr/>
            <p:nvPr/>
          </p:nvPicPr>
          <p:blipFill>
            <a:blip r:embed="rId3" cstate="print"/>
            <a:stretch>
              <a:fillRect/>
            </a:stretch>
          </p:blipFill>
          <p:spPr>
            <a:xfrm>
              <a:off x="6138672" y="2537472"/>
              <a:ext cx="1087374" cy="342125"/>
            </a:xfrm>
            <a:prstGeom prst="rect">
              <a:avLst/>
            </a:prstGeom>
          </p:spPr>
        </p:pic>
        <p:sp>
          <p:nvSpPr>
            <p:cNvPr id="45" name="object 42">
              <a:extLst>
                <a:ext uri="{FF2B5EF4-FFF2-40B4-BE49-F238E27FC236}">
                  <a16:creationId xmlns:a16="http://schemas.microsoft.com/office/drawing/2014/main" id="{2C178801-8564-24DA-9CCA-8EE139A5B3CA}"/>
                </a:ext>
              </a:extLst>
            </p:cNvPr>
            <p:cNvSpPr/>
            <p:nvPr/>
          </p:nvSpPr>
          <p:spPr>
            <a:xfrm>
              <a:off x="6192012" y="2671572"/>
              <a:ext cx="864235" cy="76200"/>
            </a:xfrm>
            <a:custGeom>
              <a:avLst/>
              <a:gdLst/>
              <a:ahLst/>
              <a:cxnLst/>
              <a:rect l="l" t="t" r="r" b="b"/>
              <a:pathLst>
                <a:path w="864234" h="76200">
                  <a:moveTo>
                    <a:pt x="737235" y="0"/>
                  </a:moveTo>
                  <a:lnTo>
                    <a:pt x="737235" y="76200"/>
                  </a:lnTo>
                  <a:lnTo>
                    <a:pt x="843068" y="44450"/>
                  </a:lnTo>
                  <a:lnTo>
                    <a:pt x="749935" y="44450"/>
                  </a:lnTo>
                  <a:lnTo>
                    <a:pt x="749935" y="31750"/>
                  </a:lnTo>
                  <a:lnTo>
                    <a:pt x="843068" y="31750"/>
                  </a:lnTo>
                  <a:lnTo>
                    <a:pt x="737235" y="0"/>
                  </a:lnTo>
                  <a:close/>
                </a:path>
                <a:path w="864234" h="76200">
                  <a:moveTo>
                    <a:pt x="737235" y="31750"/>
                  </a:moveTo>
                  <a:lnTo>
                    <a:pt x="0" y="31750"/>
                  </a:lnTo>
                  <a:lnTo>
                    <a:pt x="0" y="44450"/>
                  </a:lnTo>
                  <a:lnTo>
                    <a:pt x="737235" y="44450"/>
                  </a:lnTo>
                  <a:lnTo>
                    <a:pt x="737235" y="31750"/>
                  </a:lnTo>
                  <a:close/>
                </a:path>
                <a:path w="864234" h="76200">
                  <a:moveTo>
                    <a:pt x="843068" y="31750"/>
                  </a:moveTo>
                  <a:lnTo>
                    <a:pt x="749935" y="31750"/>
                  </a:lnTo>
                  <a:lnTo>
                    <a:pt x="749935" y="44450"/>
                  </a:lnTo>
                  <a:lnTo>
                    <a:pt x="843068" y="44450"/>
                  </a:lnTo>
                  <a:lnTo>
                    <a:pt x="864235" y="38100"/>
                  </a:lnTo>
                  <a:lnTo>
                    <a:pt x="843068" y="31750"/>
                  </a:lnTo>
                  <a:close/>
                </a:path>
              </a:pathLst>
            </a:custGeom>
            <a:solidFill>
              <a:srgbClr val="292929"/>
            </a:solidFill>
          </p:spPr>
          <p:txBody>
            <a:bodyPr wrap="square" lIns="0" tIns="0" rIns="0" bIns="0" rtlCol="0"/>
            <a:lstStyle/>
            <a:p>
              <a:endParaRPr>
                <a:latin typeface="+mj-ea"/>
                <a:ea typeface="+mj-ea"/>
              </a:endParaRPr>
            </a:p>
          </p:txBody>
        </p:sp>
        <p:pic>
          <p:nvPicPr>
            <p:cNvPr id="46" name="object 43">
              <a:extLst>
                <a:ext uri="{FF2B5EF4-FFF2-40B4-BE49-F238E27FC236}">
                  <a16:creationId xmlns:a16="http://schemas.microsoft.com/office/drawing/2014/main" id="{8EF2EDD3-A67D-4A06-DE75-DE3CD260A738}"/>
                </a:ext>
              </a:extLst>
            </p:cNvPr>
            <p:cNvPicPr/>
            <p:nvPr/>
          </p:nvPicPr>
          <p:blipFill>
            <a:blip r:embed="rId5" cstate="print"/>
            <a:stretch>
              <a:fillRect/>
            </a:stretch>
          </p:blipFill>
          <p:spPr>
            <a:xfrm>
              <a:off x="6134100" y="3587496"/>
              <a:ext cx="1091946" cy="1165097"/>
            </a:xfrm>
            <a:prstGeom prst="rect">
              <a:avLst/>
            </a:prstGeom>
          </p:spPr>
        </p:pic>
        <p:sp>
          <p:nvSpPr>
            <p:cNvPr id="47" name="object 44">
              <a:extLst>
                <a:ext uri="{FF2B5EF4-FFF2-40B4-BE49-F238E27FC236}">
                  <a16:creationId xmlns:a16="http://schemas.microsoft.com/office/drawing/2014/main" id="{4124E93C-EEE9-A7A0-529E-9E11405D2A42}"/>
                </a:ext>
              </a:extLst>
            </p:cNvPr>
            <p:cNvSpPr/>
            <p:nvPr/>
          </p:nvSpPr>
          <p:spPr>
            <a:xfrm>
              <a:off x="6187313" y="3641090"/>
              <a:ext cx="869315" cy="940435"/>
            </a:xfrm>
            <a:custGeom>
              <a:avLst/>
              <a:gdLst/>
              <a:ahLst/>
              <a:cxnLst/>
              <a:rect l="l" t="t" r="r" b="b"/>
              <a:pathLst>
                <a:path w="869315" h="940435">
                  <a:moveTo>
                    <a:pt x="778118" y="851441"/>
                  </a:moveTo>
                  <a:lnTo>
                    <a:pt x="754761" y="872998"/>
                  </a:lnTo>
                  <a:lnTo>
                    <a:pt x="868934" y="940435"/>
                  </a:lnTo>
                  <a:lnTo>
                    <a:pt x="830053" y="860806"/>
                  </a:lnTo>
                  <a:lnTo>
                    <a:pt x="786764" y="860806"/>
                  </a:lnTo>
                  <a:lnTo>
                    <a:pt x="778118" y="851441"/>
                  </a:lnTo>
                  <a:close/>
                </a:path>
                <a:path w="869315" h="940435">
                  <a:moveTo>
                    <a:pt x="787430" y="842847"/>
                  </a:moveTo>
                  <a:lnTo>
                    <a:pt x="778118" y="851441"/>
                  </a:lnTo>
                  <a:lnTo>
                    <a:pt x="786764" y="860806"/>
                  </a:lnTo>
                  <a:lnTo>
                    <a:pt x="796036" y="852170"/>
                  </a:lnTo>
                  <a:lnTo>
                    <a:pt x="787430" y="842847"/>
                  </a:lnTo>
                  <a:close/>
                </a:path>
                <a:path w="869315" h="940435">
                  <a:moveTo>
                    <a:pt x="810767" y="821309"/>
                  </a:moveTo>
                  <a:lnTo>
                    <a:pt x="787430" y="842847"/>
                  </a:lnTo>
                  <a:lnTo>
                    <a:pt x="796036" y="852170"/>
                  </a:lnTo>
                  <a:lnTo>
                    <a:pt x="786764" y="860806"/>
                  </a:lnTo>
                  <a:lnTo>
                    <a:pt x="830053" y="860806"/>
                  </a:lnTo>
                  <a:lnTo>
                    <a:pt x="810767" y="821309"/>
                  </a:lnTo>
                  <a:close/>
                </a:path>
                <a:path w="869315" h="940435">
                  <a:moveTo>
                    <a:pt x="9398" y="0"/>
                  </a:moveTo>
                  <a:lnTo>
                    <a:pt x="0" y="8636"/>
                  </a:lnTo>
                  <a:lnTo>
                    <a:pt x="778118" y="851441"/>
                  </a:lnTo>
                  <a:lnTo>
                    <a:pt x="787430" y="842847"/>
                  </a:lnTo>
                  <a:lnTo>
                    <a:pt x="9398" y="0"/>
                  </a:lnTo>
                  <a:close/>
                </a:path>
              </a:pathLst>
            </a:custGeom>
            <a:solidFill>
              <a:srgbClr val="292929"/>
            </a:solidFill>
          </p:spPr>
          <p:txBody>
            <a:bodyPr wrap="square" lIns="0" tIns="0" rIns="0" bIns="0" rtlCol="0"/>
            <a:lstStyle/>
            <a:p>
              <a:endParaRPr>
                <a:latin typeface="+mj-ea"/>
                <a:ea typeface="+mj-ea"/>
              </a:endParaRPr>
            </a:p>
          </p:txBody>
        </p:sp>
        <p:sp>
          <p:nvSpPr>
            <p:cNvPr id="48" name="object 45">
              <a:extLst>
                <a:ext uri="{FF2B5EF4-FFF2-40B4-BE49-F238E27FC236}">
                  <a16:creationId xmlns:a16="http://schemas.microsoft.com/office/drawing/2014/main" id="{B246F8B6-2370-9AF0-A90F-9A0BACD35C48}"/>
                </a:ext>
              </a:extLst>
            </p:cNvPr>
            <p:cNvSpPr/>
            <p:nvPr/>
          </p:nvSpPr>
          <p:spPr>
            <a:xfrm>
              <a:off x="6120384" y="2564892"/>
              <a:ext cx="288290" cy="288290"/>
            </a:xfrm>
            <a:custGeom>
              <a:avLst/>
              <a:gdLst/>
              <a:ahLst/>
              <a:cxnLst/>
              <a:rect l="l" t="t" r="r" b="b"/>
              <a:pathLst>
                <a:path w="288289" h="288289">
                  <a:moveTo>
                    <a:pt x="144017" y="0"/>
                  </a:moveTo>
                  <a:lnTo>
                    <a:pt x="98511" y="7345"/>
                  </a:lnTo>
                  <a:lnTo>
                    <a:pt x="58978" y="27797"/>
                  </a:lnTo>
                  <a:lnTo>
                    <a:pt x="27797" y="58978"/>
                  </a:lnTo>
                  <a:lnTo>
                    <a:pt x="7345" y="98511"/>
                  </a:lnTo>
                  <a:lnTo>
                    <a:pt x="0" y="144018"/>
                  </a:lnTo>
                  <a:lnTo>
                    <a:pt x="7345" y="189524"/>
                  </a:lnTo>
                  <a:lnTo>
                    <a:pt x="27797" y="229057"/>
                  </a:lnTo>
                  <a:lnTo>
                    <a:pt x="58978" y="260238"/>
                  </a:lnTo>
                  <a:lnTo>
                    <a:pt x="98511" y="280690"/>
                  </a:lnTo>
                  <a:lnTo>
                    <a:pt x="144017" y="288036"/>
                  </a:lnTo>
                  <a:lnTo>
                    <a:pt x="189524" y="280690"/>
                  </a:lnTo>
                  <a:lnTo>
                    <a:pt x="229057" y="260238"/>
                  </a:lnTo>
                  <a:lnTo>
                    <a:pt x="260238" y="229057"/>
                  </a:lnTo>
                  <a:lnTo>
                    <a:pt x="280690" y="189524"/>
                  </a:lnTo>
                  <a:lnTo>
                    <a:pt x="288036" y="144018"/>
                  </a:lnTo>
                  <a:lnTo>
                    <a:pt x="280690" y="98511"/>
                  </a:lnTo>
                  <a:lnTo>
                    <a:pt x="260238" y="58978"/>
                  </a:lnTo>
                  <a:lnTo>
                    <a:pt x="229057" y="27797"/>
                  </a:lnTo>
                  <a:lnTo>
                    <a:pt x="189524" y="7345"/>
                  </a:lnTo>
                  <a:lnTo>
                    <a:pt x="144017" y="0"/>
                  </a:lnTo>
                  <a:close/>
                </a:path>
              </a:pathLst>
            </a:custGeom>
            <a:solidFill>
              <a:srgbClr val="FF671F"/>
            </a:solidFill>
          </p:spPr>
          <p:txBody>
            <a:bodyPr wrap="square" lIns="0" tIns="0" rIns="0" bIns="0" rtlCol="0"/>
            <a:lstStyle/>
            <a:p>
              <a:endParaRPr>
                <a:latin typeface="+mj-ea"/>
                <a:ea typeface="+mj-ea"/>
              </a:endParaRPr>
            </a:p>
          </p:txBody>
        </p:sp>
        <p:sp>
          <p:nvSpPr>
            <p:cNvPr id="49" name="object 46">
              <a:extLst>
                <a:ext uri="{FF2B5EF4-FFF2-40B4-BE49-F238E27FC236}">
                  <a16:creationId xmlns:a16="http://schemas.microsoft.com/office/drawing/2014/main" id="{EA821A8A-262D-5872-E77A-3842EA62E826}"/>
                </a:ext>
              </a:extLst>
            </p:cNvPr>
            <p:cNvSpPr/>
            <p:nvPr/>
          </p:nvSpPr>
          <p:spPr>
            <a:xfrm>
              <a:off x="6120384" y="2564892"/>
              <a:ext cx="288290" cy="288290"/>
            </a:xfrm>
            <a:custGeom>
              <a:avLst/>
              <a:gdLst/>
              <a:ahLst/>
              <a:cxnLst/>
              <a:rect l="l" t="t" r="r" b="b"/>
              <a:pathLst>
                <a:path w="288289" h="288289">
                  <a:moveTo>
                    <a:pt x="0" y="144018"/>
                  </a:moveTo>
                  <a:lnTo>
                    <a:pt x="7345" y="98511"/>
                  </a:lnTo>
                  <a:lnTo>
                    <a:pt x="27797" y="58978"/>
                  </a:lnTo>
                  <a:lnTo>
                    <a:pt x="58978" y="27797"/>
                  </a:lnTo>
                  <a:lnTo>
                    <a:pt x="98511" y="7345"/>
                  </a:lnTo>
                  <a:lnTo>
                    <a:pt x="144017" y="0"/>
                  </a:lnTo>
                  <a:lnTo>
                    <a:pt x="189524" y="7345"/>
                  </a:lnTo>
                  <a:lnTo>
                    <a:pt x="229057" y="27797"/>
                  </a:lnTo>
                  <a:lnTo>
                    <a:pt x="260238" y="58978"/>
                  </a:lnTo>
                  <a:lnTo>
                    <a:pt x="280690" y="98511"/>
                  </a:lnTo>
                  <a:lnTo>
                    <a:pt x="288036" y="144018"/>
                  </a:lnTo>
                  <a:lnTo>
                    <a:pt x="280690" y="189524"/>
                  </a:lnTo>
                  <a:lnTo>
                    <a:pt x="260238" y="229057"/>
                  </a:lnTo>
                  <a:lnTo>
                    <a:pt x="229057" y="260238"/>
                  </a:lnTo>
                  <a:lnTo>
                    <a:pt x="189524" y="280690"/>
                  </a:lnTo>
                  <a:lnTo>
                    <a:pt x="144017" y="288036"/>
                  </a:lnTo>
                  <a:lnTo>
                    <a:pt x="98511" y="280690"/>
                  </a:lnTo>
                  <a:lnTo>
                    <a:pt x="58978" y="260238"/>
                  </a:lnTo>
                  <a:lnTo>
                    <a:pt x="27797" y="229057"/>
                  </a:lnTo>
                  <a:lnTo>
                    <a:pt x="7345" y="189524"/>
                  </a:lnTo>
                  <a:lnTo>
                    <a:pt x="0" y="144018"/>
                  </a:lnTo>
                  <a:close/>
                </a:path>
              </a:pathLst>
            </a:custGeom>
            <a:ln w="9525">
              <a:solidFill>
                <a:srgbClr val="FFFFFF"/>
              </a:solidFill>
            </a:ln>
          </p:spPr>
          <p:txBody>
            <a:bodyPr wrap="square" lIns="0" tIns="0" rIns="0" bIns="0" rtlCol="0"/>
            <a:lstStyle/>
            <a:p>
              <a:endParaRPr>
                <a:latin typeface="+mj-ea"/>
                <a:ea typeface="+mj-ea"/>
              </a:endParaRPr>
            </a:p>
          </p:txBody>
        </p:sp>
      </p:grpSp>
      <p:sp>
        <p:nvSpPr>
          <p:cNvPr id="50" name="object 48">
            <a:extLst>
              <a:ext uri="{FF2B5EF4-FFF2-40B4-BE49-F238E27FC236}">
                <a16:creationId xmlns:a16="http://schemas.microsoft.com/office/drawing/2014/main" id="{75E5BC97-3376-962B-1AEA-1981E8B80126}"/>
              </a:ext>
            </a:extLst>
          </p:cNvPr>
          <p:cNvSpPr/>
          <p:nvPr/>
        </p:nvSpPr>
        <p:spPr>
          <a:xfrm>
            <a:off x="5935334" y="2008276"/>
            <a:ext cx="431800" cy="3312160"/>
          </a:xfrm>
          <a:custGeom>
            <a:avLst/>
            <a:gdLst/>
            <a:ahLst/>
            <a:cxnLst/>
            <a:rect l="l" t="t" r="r" b="b"/>
            <a:pathLst>
              <a:path w="431800" h="3312160">
                <a:moveTo>
                  <a:pt x="0" y="0"/>
                </a:moveTo>
                <a:lnTo>
                  <a:pt x="0" y="3311652"/>
                </a:lnTo>
                <a:lnTo>
                  <a:pt x="431292" y="1655825"/>
                </a:lnTo>
                <a:lnTo>
                  <a:pt x="0" y="0"/>
                </a:lnTo>
                <a:close/>
              </a:path>
            </a:pathLst>
          </a:custGeom>
          <a:solidFill>
            <a:srgbClr val="FF671F">
              <a:alpha val="19999"/>
            </a:srgbClr>
          </a:solidFill>
        </p:spPr>
        <p:txBody>
          <a:bodyPr wrap="square" lIns="0" tIns="0" rIns="0" bIns="0" rtlCol="0"/>
          <a:lstStyle/>
          <a:p>
            <a:endParaRPr>
              <a:latin typeface="+mj-ea"/>
              <a:ea typeface="+mj-ea"/>
            </a:endParaRPr>
          </a:p>
        </p:txBody>
      </p:sp>
      <p:grpSp>
        <p:nvGrpSpPr>
          <p:cNvPr id="51" name="object 49">
            <a:extLst>
              <a:ext uri="{FF2B5EF4-FFF2-40B4-BE49-F238E27FC236}">
                <a16:creationId xmlns:a16="http://schemas.microsoft.com/office/drawing/2014/main" id="{4A356ADB-CBB5-717C-7897-DB0808011CBC}"/>
              </a:ext>
            </a:extLst>
          </p:cNvPr>
          <p:cNvGrpSpPr/>
          <p:nvPr/>
        </p:nvGrpSpPr>
        <p:grpSpPr>
          <a:xfrm>
            <a:off x="2544180" y="1956457"/>
            <a:ext cx="2002155" cy="3415029"/>
            <a:chOff x="929386" y="1937001"/>
            <a:chExt cx="2002155" cy="3415029"/>
          </a:xfrm>
        </p:grpSpPr>
        <p:pic>
          <p:nvPicPr>
            <p:cNvPr id="52" name="object 50">
              <a:extLst>
                <a:ext uri="{FF2B5EF4-FFF2-40B4-BE49-F238E27FC236}">
                  <a16:creationId xmlns:a16="http://schemas.microsoft.com/office/drawing/2014/main" id="{D572DA6F-BFD0-695E-D6F8-A4F3207E1961}"/>
                </a:ext>
              </a:extLst>
            </p:cNvPr>
            <p:cNvPicPr/>
            <p:nvPr/>
          </p:nvPicPr>
          <p:blipFill>
            <a:blip r:embed="rId6" cstate="print"/>
            <a:stretch>
              <a:fillRect/>
            </a:stretch>
          </p:blipFill>
          <p:spPr>
            <a:xfrm>
              <a:off x="2107630" y="1937001"/>
              <a:ext cx="823844" cy="3414528"/>
            </a:xfrm>
            <a:prstGeom prst="rect">
              <a:avLst/>
            </a:prstGeom>
          </p:spPr>
        </p:pic>
        <p:sp>
          <p:nvSpPr>
            <p:cNvPr id="53" name="object 51">
              <a:extLst>
                <a:ext uri="{FF2B5EF4-FFF2-40B4-BE49-F238E27FC236}">
                  <a16:creationId xmlns:a16="http://schemas.microsoft.com/office/drawing/2014/main" id="{3B41F65E-ABBF-5DCA-E625-15FDD36CC32E}"/>
                </a:ext>
              </a:extLst>
            </p:cNvPr>
            <p:cNvSpPr/>
            <p:nvPr/>
          </p:nvSpPr>
          <p:spPr>
            <a:xfrm>
              <a:off x="2160269" y="1989582"/>
              <a:ext cx="721360" cy="3312160"/>
            </a:xfrm>
            <a:custGeom>
              <a:avLst/>
              <a:gdLst/>
              <a:ahLst/>
              <a:cxnLst/>
              <a:rect l="l" t="t" r="r" b="b"/>
              <a:pathLst>
                <a:path w="721360" h="3312160">
                  <a:moveTo>
                    <a:pt x="0" y="1655825"/>
                  </a:moveTo>
                  <a:lnTo>
                    <a:pt x="351" y="1582065"/>
                  </a:lnTo>
                  <a:lnTo>
                    <a:pt x="1395" y="1509132"/>
                  </a:lnTo>
                  <a:lnTo>
                    <a:pt x="3117" y="1437092"/>
                  </a:lnTo>
                  <a:lnTo>
                    <a:pt x="5503" y="1366014"/>
                  </a:lnTo>
                  <a:lnTo>
                    <a:pt x="8537" y="1295963"/>
                  </a:lnTo>
                  <a:lnTo>
                    <a:pt x="12206" y="1227009"/>
                  </a:lnTo>
                  <a:lnTo>
                    <a:pt x="16494" y="1159217"/>
                  </a:lnTo>
                  <a:lnTo>
                    <a:pt x="21386" y="1092656"/>
                  </a:lnTo>
                  <a:lnTo>
                    <a:pt x="26869" y="1027392"/>
                  </a:lnTo>
                  <a:lnTo>
                    <a:pt x="32928" y="963493"/>
                  </a:lnTo>
                  <a:lnTo>
                    <a:pt x="39547" y="901026"/>
                  </a:lnTo>
                  <a:lnTo>
                    <a:pt x="46712" y="840059"/>
                  </a:lnTo>
                  <a:lnTo>
                    <a:pt x="54408" y="780658"/>
                  </a:lnTo>
                  <a:lnTo>
                    <a:pt x="62622" y="722891"/>
                  </a:lnTo>
                  <a:lnTo>
                    <a:pt x="71337" y="666825"/>
                  </a:lnTo>
                  <a:lnTo>
                    <a:pt x="80540" y="612528"/>
                  </a:lnTo>
                  <a:lnTo>
                    <a:pt x="90216" y="560067"/>
                  </a:lnTo>
                  <a:lnTo>
                    <a:pt x="100350" y="509509"/>
                  </a:lnTo>
                  <a:lnTo>
                    <a:pt x="110927" y="460922"/>
                  </a:lnTo>
                  <a:lnTo>
                    <a:pt x="121933" y="414372"/>
                  </a:lnTo>
                  <a:lnTo>
                    <a:pt x="133354" y="369927"/>
                  </a:lnTo>
                  <a:lnTo>
                    <a:pt x="145173" y="327654"/>
                  </a:lnTo>
                  <a:lnTo>
                    <a:pt x="157377" y="287621"/>
                  </a:lnTo>
                  <a:lnTo>
                    <a:pt x="169952" y="249895"/>
                  </a:lnTo>
                  <a:lnTo>
                    <a:pt x="196152" y="181633"/>
                  </a:lnTo>
                  <a:lnTo>
                    <a:pt x="223657" y="123406"/>
                  </a:lnTo>
                  <a:lnTo>
                    <a:pt x="252349" y="75752"/>
                  </a:lnTo>
                  <a:lnTo>
                    <a:pt x="282111" y="39209"/>
                  </a:lnTo>
                  <a:lnTo>
                    <a:pt x="312825" y="14317"/>
                  </a:lnTo>
                  <a:lnTo>
                    <a:pt x="360425" y="0"/>
                  </a:lnTo>
                  <a:lnTo>
                    <a:pt x="376477" y="1613"/>
                  </a:lnTo>
                  <a:lnTo>
                    <a:pt x="423494" y="25273"/>
                  </a:lnTo>
                  <a:lnTo>
                    <a:pt x="453747" y="56058"/>
                  </a:lnTo>
                  <a:lnTo>
                    <a:pt x="482989" y="98223"/>
                  </a:lnTo>
                  <a:lnTo>
                    <a:pt x="511102" y="151231"/>
                  </a:lnTo>
                  <a:lnTo>
                    <a:pt x="537969" y="214543"/>
                  </a:lnTo>
                  <a:lnTo>
                    <a:pt x="563474" y="287621"/>
                  </a:lnTo>
                  <a:lnTo>
                    <a:pt x="575678" y="327654"/>
                  </a:lnTo>
                  <a:lnTo>
                    <a:pt x="587497" y="369927"/>
                  </a:lnTo>
                  <a:lnTo>
                    <a:pt x="598918" y="414372"/>
                  </a:lnTo>
                  <a:lnTo>
                    <a:pt x="609924" y="460922"/>
                  </a:lnTo>
                  <a:lnTo>
                    <a:pt x="620501" y="509509"/>
                  </a:lnTo>
                  <a:lnTo>
                    <a:pt x="630635" y="560067"/>
                  </a:lnTo>
                  <a:lnTo>
                    <a:pt x="640311" y="612528"/>
                  </a:lnTo>
                  <a:lnTo>
                    <a:pt x="649514" y="666825"/>
                  </a:lnTo>
                  <a:lnTo>
                    <a:pt x="658229" y="722891"/>
                  </a:lnTo>
                  <a:lnTo>
                    <a:pt x="666443" y="780658"/>
                  </a:lnTo>
                  <a:lnTo>
                    <a:pt x="674139" y="840059"/>
                  </a:lnTo>
                  <a:lnTo>
                    <a:pt x="681304" y="901026"/>
                  </a:lnTo>
                  <a:lnTo>
                    <a:pt x="687923" y="963493"/>
                  </a:lnTo>
                  <a:lnTo>
                    <a:pt x="693982" y="1027392"/>
                  </a:lnTo>
                  <a:lnTo>
                    <a:pt x="699465" y="1092656"/>
                  </a:lnTo>
                  <a:lnTo>
                    <a:pt x="704357" y="1159217"/>
                  </a:lnTo>
                  <a:lnTo>
                    <a:pt x="708645" y="1227009"/>
                  </a:lnTo>
                  <a:lnTo>
                    <a:pt x="712314" y="1295963"/>
                  </a:lnTo>
                  <a:lnTo>
                    <a:pt x="715348" y="1366014"/>
                  </a:lnTo>
                  <a:lnTo>
                    <a:pt x="717734" y="1437092"/>
                  </a:lnTo>
                  <a:lnTo>
                    <a:pt x="719456" y="1509132"/>
                  </a:lnTo>
                  <a:lnTo>
                    <a:pt x="720500" y="1582065"/>
                  </a:lnTo>
                  <a:lnTo>
                    <a:pt x="720852" y="1655825"/>
                  </a:lnTo>
                  <a:lnTo>
                    <a:pt x="720500" y="1729586"/>
                  </a:lnTo>
                  <a:lnTo>
                    <a:pt x="719456" y="1802519"/>
                  </a:lnTo>
                  <a:lnTo>
                    <a:pt x="717734" y="1874559"/>
                  </a:lnTo>
                  <a:lnTo>
                    <a:pt x="715348" y="1945637"/>
                  </a:lnTo>
                  <a:lnTo>
                    <a:pt x="712314" y="2015688"/>
                  </a:lnTo>
                  <a:lnTo>
                    <a:pt x="708645" y="2084642"/>
                  </a:lnTo>
                  <a:lnTo>
                    <a:pt x="704357" y="2152434"/>
                  </a:lnTo>
                  <a:lnTo>
                    <a:pt x="699465" y="2218995"/>
                  </a:lnTo>
                  <a:lnTo>
                    <a:pt x="693982" y="2284259"/>
                  </a:lnTo>
                  <a:lnTo>
                    <a:pt x="687923" y="2348158"/>
                  </a:lnTo>
                  <a:lnTo>
                    <a:pt x="681304" y="2410625"/>
                  </a:lnTo>
                  <a:lnTo>
                    <a:pt x="674139" y="2471592"/>
                  </a:lnTo>
                  <a:lnTo>
                    <a:pt x="666443" y="2530993"/>
                  </a:lnTo>
                  <a:lnTo>
                    <a:pt x="658229" y="2588760"/>
                  </a:lnTo>
                  <a:lnTo>
                    <a:pt x="649514" y="2644826"/>
                  </a:lnTo>
                  <a:lnTo>
                    <a:pt x="640311" y="2699123"/>
                  </a:lnTo>
                  <a:lnTo>
                    <a:pt x="630635" y="2751584"/>
                  </a:lnTo>
                  <a:lnTo>
                    <a:pt x="620501" y="2802142"/>
                  </a:lnTo>
                  <a:lnTo>
                    <a:pt x="609924" y="2850729"/>
                  </a:lnTo>
                  <a:lnTo>
                    <a:pt x="598918" y="2897279"/>
                  </a:lnTo>
                  <a:lnTo>
                    <a:pt x="587497" y="2941724"/>
                  </a:lnTo>
                  <a:lnTo>
                    <a:pt x="575678" y="2983997"/>
                  </a:lnTo>
                  <a:lnTo>
                    <a:pt x="563474" y="3024030"/>
                  </a:lnTo>
                  <a:lnTo>
                    <a:pt x="550899" y="3061756"/>
                  </a:lnTo>
                  <a:lnTo>
                    <a:pt x="524699" y="3130018"/>
                  </a:lnTo>
                  <a:lnTo>
                    <a:pt x="497194" y="3188245"/>
                  </a:lnTo>
                  <a:lnTo>
                    <a:pt x="468502" y="3235899"/>
                  </a:lnTo>
                  <a:lnTo>
                    <a:pt x="438740" y="3272442"/>
                  </a:lnTo>
                  <a:lnTo>
                    <a:pt x="408026" y="3297334"/>
                  </a:lnTo>
                  <a:lnTo>
                    <a:pt x="360425" y="3311652"/>
                  </a:lnTo>
                  <a:lnTo>
                    <a:pt x="344374" y="3310038"/>
                  </a:lnTo>
                  <a:lnTo>
                    <a:pt x="297357" y="3286378"/>
                  </a:lnTo>
                  <a:lnTo>
                    <a:pt x="267104" y="3255593"/>
                  </a:lnTo>
                  <a:lnTo>
                    <a:pt x="237862" y="3213428"/>
                  </a:lnTo>
                  <a:lnTo>
                    <a:pt x="209749" y="3160420"/>
                  </a:lnTo>
                  <a:lnTo>
                    <a:pt x="182882" y="3097108"/>
                  </a:lnTo>
                  <a:lnTo>
                    <a:pt x="157377" y="3024030"/>
                  </a:lnTo>
                  <a:lnTo>
                    <a:pt x="145173" y="2983997"/>
                  </a:lnTo>
                  <a:lnTo>
                    <a:pt x="133354" y="2941724"/>
                  </a:lnTo>
                  <a:lnTo>
                    <a:pt x="121933" y="2897279"/>
                  </a:lnTo>
                  <a:lnTo>
                    <a:pt x="110927" y="2850729"/>
                  </a:lnTo>
                  <a:lnTo>
                    <a:pt x="100350" y="2802142"/>
                  </a:lnTo>
                  <a:lnTo>
                    <a:pt x="90216" y="2751584"/>
                  </a:lnTo>
                  <a:lnTo>
                    <a:pt x="80540" y="2699123"/>
                  </a:lnTo>
                  <a:lnTo>
                    <a:pt x="71337" y="2644826"/>
                  </a:lnTo>
                  <a:lnTo>
                    <a:pt x="62622" y="2588760"/>
                  </a:lnTo>
                  <a:lnTo>
                    <a:pt x="54408" y="2530993"/>
                  </a:lnTo>
                  <a:lnTo>
                    <a:pt x="46712" y="2471592"/>
                  </a:lnTo>
                  <a:lnTo>
                    <a:pt x="39547" y="2410625"/>
                  </a:lnTo>
                  <a:lnTo>
                    <a:pt x="32928" y="2348158"/>
                  </a:lnTo>
                  <a:lnTo>
                    <a:pt x="26869" y="2284259"/>
                  </a:lnTo>
                  <a:lnTo>
                    <a:pt x="21386" y="2218995"/>
                  </a:lnTo>
                  <a:lnTo>
                    <a:pt x="16494" y="2152434"/>
                  </a:lnTo>
                  <a:lnTo>
                    <a:pt x="12206" y="2084642"/>
                  </a:lnTo>
                  <a:lnTo>
                    <a:pt x="8537" y="2015688"/>
                  </a:lnTo>
                  <a:lnTo>
                    <a:pt x="5503" y="1945637"/>
                  </a:lnTo>
                  <a:lnTo>
                    <a:pt x="3117" y="1874559"/>
                  </a:lnTo>
                  <a:lnTo>
                    <a:pt x="1395" y="1802519"/>
                  </a:lnTo>
                  <a:lnTo>
                    <a:pt x="351" y="1729586"/>
                  </a:lnTo>
                  <a:lnTo>
                    <a:pt x="0" y="1655825"/>
                  </a:lnTo>
                  <a:close/>
                </a:path>
              </a:pathLst>
            </a:custGeom>
            <a:ln w="25400">
              <a:solidFill>
                <a:srgbClr val="FF671F"/>
              </a:solidFill>
              <a:prstDash val="lgDash"/>
            </a:ln>
          </p:spPr>
          <p:txBody>
            <a:bodyPr wrap="square" lIns="0" tIns="0" rIns="0" bIns="0" rtlCol="0"/>
            <a:lstStyle/>
            <a:p>
              <a:endParaRPr>
                <a:latin typeface="+mj-ea"/>
                <a:ea typeface="+mj-ea"/>
              </a:endParaRPr>
            </a:p>
          </p:txBody>
        </p:sp>
        <p:sp>
          <p:nvSpPr>
            <p:cNvPr id="54" name="object 52">
              <a:extLst>
                <a:ext uri="{FF2B5EF4-FFF2-40B4-BE49-F238E27FC236}">
                  <a16:creationId xmlns:a16="http://schemas.microsoft.com/office/drawing/2014/main" id="{256C0202-55EC-8917-B40F-8317638CCD59}"/>
                </a:ext>
              </a:extLst>
            </p:cNvPr>
            <p:cNvSpPr/>
            <p:nvPr/>
          </p:nvSpPr>
          <p:spPr>
            <a:xfrm>
              <a:off x="935736" y="2348484"/>
              <a:ext cx="1152525" cy="721360"/>
            </a:xfrm>
            <a:custGeom>
              <a:avLst/>
              <a:gdLst/>
              <a:ahLst/>
              <a:cxnLst/>
              <a:rect l="l" t="t" r="r" b="b"/>
              <a:pathLst>
                <a:path w="1152525" h="721360">
                  <a:moveTo>
                    <a:pt x="1152144" y="0"/>
                  </a:moveTo>
                  <a:lnTo>
                    <a:pt x="0" y="0"/>
                  </a:lnTo>
                  <a:lnTo>
                    <a:pt x="0" y="720851"/>
                  </a:lnTo>
                  <a:lnTo>
                    <a:pt x="1032001" y="720851"/>
                  </a:lnTo>
                  <a:lnTo>
                    <a:pt x="1152144" y="600710"/>
                  </a:lnTo>
                  <a:lnTo>
                    <a:pt x="1152144" y="0"/>
                  </a:lnTo>
                  <a:close/>
                </a:path>
              </a:pathLst>
            </a:custGeom>
            <a:solidFill>
              <a:srgbClr val="FFFFCC"/>
            </a:solidFill>
          </p:spPr>
          <p:txBody>
            <a:bodyPr wrap="square" lIns="0" tIns="0" rIns="0" bIns="0" rtlCol="0"/>
            <a:lstStyle/>
            <a:p>
              <a:endParaRPr>
                <a:latin typeface="+mj-ea"/>
                <a:ea typeface="+mj-ea"/>
              </a:endParaRPr>
            </a:p>
          </p:txBody>
        </p:sp>
        <p:sp>
          <p:nvSpPr>
            <p:cNvPr id="55" name="object 53">
              <a:extLst>
                <a:ext uri="{FF2B5EF4-FFF2-40B4-BE49-F238E27FC236}">
                  <a16:creationId xmlns:a16="http://schemas.microsoft.com/office/drawing/2014/main" id="{8FAAD96C-5200-AA14-7D88-351E0A18C78C}"/>
                </a:ext>
              </a:extLst>
            </p:cNvPr>
            <p:cNvSpPr/>
            <p:nvPr/>
          </p:nvSpPr>
          <p:spPr>
            <a:xfrm>
              <a:off x="1967738" y="2949194"/>
              <a:ext cx="120650" cy="120650"/>
            </a:xfrm>
            <a:custGeom>
              <a:avLst/>
              <a:gdLst/>
              <a:ahLst/>
              <a:cxnLst/>
              <a:rect l="l" t="t" r="r" b="b"/>
              <a:pathLst>
                <a:path w="120650" h="120650">
                  <a:moveTo>
                    <a:pt x="120142" y="0"/>
                  </a:moveTo>
                  <a:lnTo>
                    <a:pt x="24003" y="24002"/>
                  </a:lnTo>
                  <a:lnTo>
                    <a:pt x="0" y="120141"/>
                  </a:lnTo>
                  <a:lnTo>
                    <a:pt x="120142" y="0"/>
                  </a:lnTo>
                  <a:close/>
                </a:path>
              </a:pathLst>
            </a:custGeom>
            <a:solidFill>
              <a:srgbClr val="CDCDA3"/>
            </a:solidFill>
          </p:spPr>
          <p:txBody>
            <a:bodyPr wrap="square" lIns="0" tIns="0" rIns="0" bIns="0" rtlCol="0"/>
            <a:lstStyle/>
            <a:p>
              <a:endParaRPr>
                <a:latin typeface="+mj-ea"/>
                <a:ea typeface="+mj-ea"/>
              </a:endParaRPr>
            </a:p>
          </p:txBody>
        </p:sp>
        <p:sp>
          <p:nvSpPr>
            <p:cNvPr id="56" name="object 54">
              <a:extLst>
                <a:ext uri="{FF2B5EF4-FFF2-40B4-BE49-F238E27FC236}">
                  <a16:creationId xmlns:a16="http://schemas.microsoft.com/office/drawing/2014/main" id="{BCE5DEFD-0975-E98D-0DE2-C2BBC22AF646}"/>
                </a:ext>
              </a:extLst>
            </p:cNvPr>
            <p:cNvSpPr/>
            <p:nvPr/>
          </p:nvSpPr>
          <p:spPr>
            <a:xfrm>
              <a:off x="935736" y="2348484"/>
              <a:ext cx="1152525" cy="721360"/>
            </a:xfrm>
            <a:custGeom>
              <a:avLst/>
              <a:gdLst/>
              <a:ahLst/>
              <a:cxnLst/>
              <a:rect l="l" t="t" r="r" b="b"/>
              <a:pathLst>
                <a:path w="1152525" h="721360">
                  <a:moveTo>
                    <a:pt x="1032001" y="720851"/>
                  </a:moveTo>
                  <a:lnTo>
                    <a:pt x="1056005" y="624713"/>
                  </a:lnTo>
                  <a:lnTo>
                    <a:pt x="1152144" y="600710"/>
                  </a:lnTo>
                  <a:lnTo>
                    <a:pt x="1032001" y="720851"/>
                  </a:lnTo>
                  <a:lnTo>
                    <a:pt x="0" y="720851"/>
                  </a:lnTo>
                  <a:lnTo>
                    <a:pt x="0" y="0"/>
                  </a:lnTo>
                  <a:lnTo>
                    <a:pt x="1152144" y="0"/>
                  </a:lnTo>
                  <a:lnTo>
                    <a:pt x="1152144" y="600710"/>
                  </a:lnTo>
                </a:path>
              </a:pathLst>
            </a:custGeom>
            <a:ln w="12700">
              <a:solidFill>
                <a:srgbClr val="000000"/>
              </a:solidFill>
            </a:ln>
          </p:spPr>
          <p:txBody>
            <a:bodyPr wrap="square" lIns="0" tIns="0" rIns="0" bIns="0" rtlCol="0"/>
            <a:lstStyle/>
            <a:p>
              <a:endParaRPr>
                <a:latin typeface="+mj-ea"/>
                <a:ea typeface="+mj-ea"/>
              </a:endParaRPr>
            </a:p>
          </p:txBody>
        </p:sp>
      </p:grpSp>
      <p:sp>
        <p:nvSpPr>
          <p:cNvPr id="57" name="object 55">
            <a:extLst>
              <a:ext uri="{FF2B5EF4-FFF2-40B4-BE49-F238E27FC236}">
                <a16:creationId xmlns:a16="http://schemas.microsoft.com/office/drawing/2014/main" id="{58F4D0EA-A959-E68F-F808-5B4035DC4C6B}"/>
              </a:ext>
            </a:extLst>
          </p:cNvPr>
          <p:cNvSpPr txBox="1"/>
          <p:nvPr/>
        </p:nvSpPr>
        <p:spPr>
          <a:xfrm>
            <a:off x="2957565" y="5402935"/>
            <a:ext cx="2644037" cy="258404"/>
          </a:xfrm>
          <a:prstGeom prst="rect">
            <a:avLst/>
          </a:prstGeom>
        </p:spPr>
        <p:txBody>
          <a:bodyPr vert="horz" wrap="square" lIns="0" tIns="12065" rIns="0" bIns="0" rtlCol="0">
            <a:spAutoFit/>
          </a:bodyPr>
          <a:lstStyle/>
          <a:p>
            <a:pPr marL="12700">
              <a:spcBef>
                <a:spcPts val="95"/>
              </a:spcBef>
            </a:pPr>
            <a:r>
              <a:rPr lang="ja-JP" altLang="en-US" sz="1600" spc="-20" dirty="0">
                <a:solidFill>
                  <a:schemeClr val="tx1">
                    <a:lumMod val="95000"/>
                    <a:lumOff val="5000"/>
                  </a:schemeClr>
                </a:solidFill>
                <a:latin typeface="+mj-ea"/>
                <a:ea typeface="+mj-ea"/>
                <a:cs typeface="Yu Gothic UI"/>
              </a:rPr>
              <a:t>問題事象と原因を紐づ</a:t>
            </a:r>
            <a:r>
              <a:rPr lang="ja-JP" altLang="en-US" sz="1600" spc="60" dirty="0">
                <a:solidFill>
                  <a:schemeClr val="tx1">
                    <a:lumMod val="95000"/>
                    <a:lumOff val="5000"/>
                  </a:schemeClr>
                </a:solidFill>
                <a:latin typeface="+mj-ea"/>
                <a:ea typeface="+mj-ea"/>
                <a:cs typeface="Yu Gothic UI"/>
              </a:rPr>
              <a:t>け</a:t>
            </a:r>
            <a:r>
              <a:rPr lang="ja-JP" altLang="en-US" sz="1600" spc="-5" dirty="0">
                <a:solidFill>
                  <a:schemeClr val="tx1">
                    <a:lumMod val="95000"/>
                    <a:lumOff val="5000"/>
                  </a:schemeClr>
                </a:solidFill>
                <a:latin typeface="+mj-ea"/>
                <a:ea typeface="+mj-ea"/>
                <a:cs typeface="Yu Gothic UI"/>
              </a:rPr>
              <a:t>る</a:t>
            </a:r>
            <a:endParaRPr sz="1600" dirty="0">
              <a:solidFill>
                <a:schemeClr val="tx1">
                  <a:lumMod val="95000"/>
                  <a:lumOff val="5000"/>
                </a:schemeClr>
              </a:solidFill>
              <a:latin typeface="+mj-ea"/>
              <a:ea typeface="+mj-ea"/>
              <a:cs typeface="Yu Gothic UI"/>
            </a:endParaRPr>
          </a:p>
        </p:txBody>
      </p:sp>
      <p:sp>
        <p:nvSpPr>
          <p:cNvPr id="58" name="object 56">
            <a:extLst>
              <a:ext uri="{FF2B5EF4-FFF2-40B4-BE49-F238E27FC236}">
                <a16:creationId xmlns:a16="http://schemas.microsoft.com/office/drawing/2014/main" id="{796B5928-6556-3E48-EAFF-4ABEB283DF69}"/>
              </a:ext>
            </a:extLst>
          </p:cNvPr>
          <p:cNvSpPr txBox="1"/>
          <p:nvPr/>
        </p:nvSpPr>
        <p:spPr>
          <a:xfrm>
            <a:off x="6590399" y="5184495"/>
            <a:ext cx="4139210" cy="814325"/>
          </a:xfrm>
          <a:prstGeom prst="rect">
            <a:avLst/>
          </a:prstGeom>
        </p:spPr>
        <p:txBody>
          <a:bodyPr vert="horz" wrap="square" lIns="0" tIns="36830" rIns="0" bIns="0" rtlCol="0">
            <a:spAutoFit/>
          </a:bodyPr>
          <a:lstStyle/>
          <a:p>
            <a:pPr marL="12700">
              <a:lnSpc>
                <a:spcPct val="100000"/>
              </a:lnSpc>
              <a:spcBef>
                <a:spcPts val="290"/>
              </a:spcBef>
            </a:pPr>
            <a:r>
              <a:rPr lang="ja-JP" altLang="en-US" sz="1600" dirty="0">
                <a:solidFill>
                  <a:schemeClr val="tx1">
                    <a:lumMod val="95000"/>
                    <a:lumOff val="5000"/>
                  </a:schemeClr>
                </a:solidFill>
                <a:latin typeface="+mj-ea"/>
                <a:ea typeface="+mj-ea"/>
                <a:cs typeface="Yu Gothic UI"/>
              </a:rPr>
              <a:t>（分析例）</a:t>
            </a:r>
          </a:p>
          <a:p>
            <a:pPr marL="12700">
              <a:lnSpc>
                <a:spcPct val="100000"/>
              </a:lnSpc>
              <a:spcBef>
                <a:spcPts val="290"/>
              </a:spcBef>
            </a:pPr>
            <a:r>
              <a:rPr lang="ja-JP" altLang="en-US" sz="1600" dirty="0">
                <a:solidFill>
                  <a:schemeClr val="tx1">
                    <a:lumMod val="95000"/>
                    <a:lumOff val="5000"/>
                  </a:schemeClr>
                </a:solidFill>
                <a:latin typeface="+mj-ea"/>
                <a:ea typeface="+mj-ea"/>
                <a:cs typeface="Yu Gothic UI"/>
              </a:rPr>
              <a:t>問題事象</a:t>
            </a:r>
            <a:r>
              <a:rPr lang="en-US" altLang="ja-JP" sz="1600" dirty="0">
                <a:solidFill>
                  <a:schemeClr val="tx1">
                    <a:lumMod val="95000"/>
                    <a:lumOff val="5000"/>
                  </a:schemeClr>
                </a:solidFill>
                <a:latin typeface="+mj-ea"/>
                <a:ea typeface="+mj-ea"/>
                <a:cs typeface="Yu Gothic UI"/>
              </a:rPr>
              <a:t>B</a:t>
            </a:r>
            <a:r>
              <a:rPr lang="ja-JP" altLang="en-US" sz="1600" dirty="0">
                <a:solidFill>
                  <a:schemeClr val="tx1">
                    <a:lumMod val="95000"/>
                    <a:lumOff val="5000"/>
                  </a:schemeClr>
                </a:solidFill>
                <a:latin typeface="+mj-ea"/>
                <a:ea typeface="+mj-ea"/>
                <a:cs typeface="Yu Gothic UI"/>
              </a:rPr>
              <a:t>は全ての原因に対処する必要あり原因イは全ての問題解消につながる</a:t>
            </a:r>
            <a:endParaRPr sz="1600" dirty="0">
              <a:solidFill>
                <a:schemeClr val="tx1">
                  <a:lumMod val="95000"/>
                  <a:lumOff val="5000"/>
                </a:schemeClr>
              </a:solidFill>
              <a:latin typeface="+mj-ea"/>
              <a:ea typeface="+mj-ea"/>
              <a:cs typeface="Yu Gothic UI"/>
            </a:endParaRPr>
          </a:p>
        </p:txBody>
      </p:sp>
      <p:sp>
        <p:nvSpPr>
          <p:cNvPr id="59" name="object 57">
            <a:extLst>
              <a:ext uri="{FF2B5EF4-FFF2-40B4-BE49-F238E27FC236}">
                <a16:creationId xmlns:a16="http://schemas.microsoft.com/office/drawing/2014/main" id="{A6D6C50B-4AB1-F758-EF2B-89CC0EAB1B94}"/>
              </a:ext>
            </a:extLst>
          </p:cNvPr>
          <p:cNvSpPr txBox="1"/>
          <p:nvPr/>
        </p:nvSpPr>
        <p:spPr>
          <a:xfrm>
            <a:off x="7808076" y="2608554"/>
            <a:ext cx="146685" cy="228909"/>
          </a:xfrm>
          <a:prstGeom prst="rect">
            <a:avLst/>
          </a:prstGeom>
        </p:spPr>
        <p:txBody>
          <a:bodyPr vert="horz" wrap="square" lIns="0" tIns="13335" rIns="0" bIns="0" rtlCol="0">
            <a:spAutoFit/>
          </a:bodyPr>
          <a:lstStyle/>
          <a:p>
            <a:pPr marL="12700">
              <a:lnSpc>
                <a:spcPct val="100000"/>
              </a:lnSpc>
              <a:spcBef>
                <a:spcPts val="105"/>
              </a:spcBef>
            </a:pPr>
            <a:r>
              <a:rPr sz="1400" b="1" spc="385" dirty="0">
                <a:solidFill>
                  <a:srgbClr val="FFFFFF"/>
                </a:solidFill>
                <a:latin typeface="+mj-ea"/>
                <a:ea typeface="+mj-ea"/>
                <a:cs typeface="Yu Gothic UI"/>
              </a:rPr>
              <a:t>1</a:t>
            </a:r>
            <a:endParaRPr sz="1400">
              <a:latin typeface="+mj-ea"/>
              <a:ea typeface="+mj-ea"/>
              <a:cs typeface="Yu Gothic UI"/>
            </a:endParaRPr>
          </a:p>
        </p:txBody>
      </p:sp>
      <p:grpSp>
        <p:nvGrpSpPr>
          <p:cNvPr id="60" name="object 58">
            <a:extLst>
              <a:ext uri="{FF2B5EF4-FFF2-40B4-BE49-F238E27FC236}">
                <a16:creationId xmlns:a16="http://schemas.microsoft.com/office/drawing/2014/main" id="{58676E0E-6FFA-2853-75F7-C27AF508C8FD}"/>
              </a:ext>
            </a:extLst>
          </p:cNvPr>
          <p:cNvGrpSpPr/>
          <p:nvPr/>
        </p:nvGrpSpPr>
        <p:grpSpPr>
          <a:xfrm>
            <a:off x="7730415" y="3515321"/>
            <a:ext cx="297815" cy="297815"/>
            <a:chOff x="6115621" y="3495865"/>
            <a:chExt cx="297815" cy="297815"/>
          </a:xfrm>
        </p:grpSpPr>
        <p:sp>
          <p:nvSpPr>
            <p:cNvPr id="61" name="object 59">
              <a:extLst>
                <a:ext uri="{FF2B5EF4-FFF2-40B4-BE49-F238E27FC236}">
                  <a16:creationId xmlns:a16="http://schemas.microsoft.com/office/drawing/2014/main" id="{3F8557A7-0CD3-98B4-1B63-5F600F8CBC2E}"/>
                </a:ext>
              </a:extLst>
            </p:cNvPr>
            <p:cNvSpPr/>
            <p:nvPr/>
          </p:nvSpPr>
          <p:spPr>
            <a:xfrm>
              <a:off x="6120384" y="3500628"/>
              <a:ext cx="288290" cy="288290"/>
            </a:xfrm>
            <a:custGeom>
              <a:avLst/>
              <a:gdLst/>
              <a:ahLst/>
              <a:cxnLst/>
              <a:rect l="l" t="t" r="r" b="b"/>
              <a:pathLst>
                <a:path w="288289" h="288289">
                  <a:moveTo>
                    <a:pt x="144017" y="0"/>
                  </a:moveTo>
                  <a:lnTo>
                    <a:pt x="98511" y="7345"/>
                  </a:lnTo>
                  <a:lnTo>
                    <a:pt x="58978" y="27797"/>
                  </a:lnTo>
                  <a:lnTo>
                    <a:pt x="27797" y="58978"/>
                  </a:lnTo>
                  <a:lnTo>
                    <a:pt x="7345" y="98511"/>
                  </a:lnTo>
                  <a:lnTo>
                    <a:pt x="0" y="144018"/>
                  </a:lnTo>
                  <a:lnTo>
                    <a:pt x="7345" y="189524"/>
                  </a:lnTo>
                  <a:lnTo>
                    <a:pt x="27797" y="229057"/>
                  </a:lnTo>
                  <a:lnTo>
                    <a:pt x="58978" y="260238"/>
                  </a:lnTo>
                  <a:lnTo>
                    <a:pt x="98511" y="280690"/>
                  </a:lnTo>
                  <a:lnTo>
                    <a:pt x="144017" y="288036"/>
                  </a:lnTo>
                  <a:lnTo>
                    <a:pt x="189524" y="280690"/>
                  </a:lnTo>
                  <a:lnTo>
                    <a:pt x="229057" y="260238"/>
                  </a:lnTo>
                  <a:lnTo>
                    <a:pt x="260238" y="229057"/>
                  </a:lnTo>
                  <a:lnTo>
                    <a:pt x="280690" y="189524"/>
                  </a:lnTo>
                  <a:lnTo>
                    <a:pt x="288036" y="144018"/>
                  </a:lnTo>
                  <a:lnTo>
                    <a:pt x="280690" y="98511"/>
                  </a:lnTo>
                  <a:lnTo>
                    <a:pt x="260238" y="58978"/>
                  </a:lnTo>
                  <a:lnTo>
                    <a:pt x="229057" y="27797"/>
                  </a:lnTo>
                  <a:lnTo>
                    <a:pt x="189524" y="7345"/>
                  </a:lnTo>
                  <a:lnTo>
                    <a:pt x="144017" y="0"/>
                  </a:lnTo>
                  <a:close/>
                </a:path>
              </a:pathLst>
            </a:custGeom>
            <a:solidFill>
              <a:srgbClr val="FF671F"/>
            </a:solidFill>
          </p:spPr>
          <p:txBody>
            <a:bodyPr wrap="square" lIns="0" tIns="0" rIns="0" bIns="0" rtlCol="0"/>
            <a:lstStyle/>
            <a:p>
              <a:endParaRPr>
                <a:latin typeface="+mj-ea"/>
                <a:ea typeface="+mj-ea"/>
              </a:endParaRPr>
            </a:p>
          </p:txBody>
        </p:sp>
        <p:sp>
          <p:nvSpPr>
            <p:cNvPr id="62" name="object 60">
              <a:extLst>
                <a:ext uri="{FF2B5EF4-FFF2-40B4-BE49-F238E27FC236}">
                  <a16:creationId xmlns:a16="http://schemas.microsoft.com/office/drawing/2014/main" id="{69E103B1-FE36-2E69-845D-F2C795B7720C}"/>
                </a:ext>
              </a:extLst>
            </p:cNvPr>
            <p:cNvSpPr/>
            <p:nvPr/>
          </p:nvSpPr>
          <p:spPr>
            <a:xfrm>
              <a:off x="6120384" y="3500628"/>
              <a:ext cx="288290" cy="288290"/>
            </a:xfrm>
            <a:custGeom>
              <a:avLst/>
              <a:gdLst/>
              <a:ahLst/>
              <a:cxnLst/>
              <a:rect l="l" t="t" r="r" b="b"/>
              <a:pathLst>
                <a:path w="288289" h="288289">
                  <a:moveTo>
                    <a:pt x="0" y="144018"/>
                  </a:moveTo>
                  <a:lnTo>
                    <a:pt x="7345" y="98511"/>
                  </a:lnTo>
                  <a:lnTo>
                    <a:pt x="27797" y="58978"/>
                  </a:lnTo>
                  <a:lnTo>
                    <a:pt x="58978" y="27797"/>
                  </a:lnTo>
                  <a:lnTo>
                    <a:pt x="98511" y="7345"/>
                  </a:lnTo>
                  <a:lnTo>
                    <a:pt x="144017" y="0"/>
                  </a:lnTo>
                  <a:lnTo>
                    <a:pt x="189524" y="7345"/>
                  </a:lnTo>
                  <a:lnTo>
                    <a:pt x="229057" y="27797"/>
                  </a:lnTo>
                  <a:lnTo>
                    <a:pt x="260238" y="58978"/>
                  </a:lnTo>
                  <a:lnTo>
                    <a:pt x="280690" y="98511"/>
                  </a:lnTo>
                  <a:lnTo>
                    <a:pt x="288036" y="144018"/>
                  </a:lnTo>
                  <a:lnTo>
                    <a:pt x="280690" y="189524"/>
                  </a:lnTo>
                  <a:lnTo>
                    <a:pt x="260238" y="229057"/>
                  </a:lnTo>
                  <a:lnTo>
                    <a:pt x="229057" y="260238"/>
                  </a:lnTo>
                  <a:lnTo>
                    <a:pt x="189524" y="280690"/>
                  </a:lnTo>
                  <a:lnTo>
                    <a:pt x="144017" y="288036"/>
                  </a:lnTo>
                  <a:lnTo>
                    <a:pt x="98511" y="280690"/>
                  </a:lnTo>
                  <a:lnTo>
                    <a:pt x="58978" y="260238"/>
                  </a:lnTo>
                  <a:lnTo>
                    <a:pt x="27797" y="229057"/>
                  </a:lnTo>
                  <a:lnTo>
                    <a:pt x="7345" y="189524"/>
                  </a:lnTo>
                  <a:lnTo>
                    <a:pt x="0" y="144018"/>
                  </a:lnTo>
                  <a:close/>
                </a:path>
              </a:pathLst>
            </a:custGeom>
            <a:ln w="9525">
              <a:solidFill>
                <a:srgbClr val="FFFFFF"/>
              </a:solidFill>
            </a:ln>
          </p:spPr>
          <p:txBody>
            <a:bodyPr wrap="square" lIns="0" tIns="0" rIns="0" bIns="0" rtlCol="0"/>
            <a:lstStyle/>
            <a:p>
              <a:endParaRPr>
                <a:latin typeface="+mj-ea"/>
                <a:ea typeface="+mj-ea"/>
              </a:endParaRPr>
            </a:p>
          </p:txBody>
        </p:sp>
      </p:grpSp>
      <p:sp>
        <p:nvSpPr>
          <p:cNvPr id="63" name="object 61">
            <a:extLst>
              <a:ext uri="{FF2B5EF4-FFF2-40B4-BE49-F238E27FC236}">
                <a16:creationId xmlns:a16="http://schemas.microsoft.com/office/drawing/2014/main" id="{A1857A6B-A436-0692-07B0-B6A41DFC81BA}"/>
              </a:ext>
            </a:extLst>
          </p:cNvPr>
          <p:cNvSpPr txBox="1"/>
          <p:nvPr/>
        </p:nvSpPr>
        <p:spPr>
          <a:xfrm>
            <a:off x="7808076" y="3545738"/>
            <a:ext cx="146685" cy="228909"/>
          </a:xfrm>
          <a:prstGeom prst="rect">
            <a:avLst/>
          </a:prstGeom>
        </p:spPr>
        <p:txBody>
          <a:bodyPr vert="horz" wrap="square" lIns="0" tIns="13335" rIns="0" bIns="0" rtlCol="0">
            <a:spAutoFit/>
          </a:bodyPr>
          <a:lstStyle/>
          <a:p>
            <a:pPr marL="12700">
              <a:lnSpc>
                <a:spcPct val="100000"/>
              </a:lnSpc>
              <a:spcBef>
                <a:spcPts val="105"/>
              </a:spcBef>
            </a:pPr>
            <a:r>
              <a:rPr sz="1400" b="1" spc="170" dirty="0">
                <a:solidFill>
                  <a:srgbClr val="FFFFFF"/>
                </a:solidFill>
                <a:latin typeface="+mj-ea"/>
                <a:ea typeface="+mj-ea"/>
                <a:cs typeface="Yu Gothic UI"/>
              </a:rPr>
              <a:t>3</a:t>
            </a:r>
            <a:endParaRPr sz="1400">
              <a:latin typeface="+mj-ea"/>
              <a:ea typeface="+mj-ea"/>
              <a:cs typeface="Yu Gothic UI"/>
            </a:endParaRPr>
          </a:p>
        </p:txBody>
      </p:sp>
      <p:grpSp>
        <p:nvGrpSpPr>
          <p:cNvPr id="64" name="object 62">
            <a:extLst>
              <a:ext uri="{FF2B5EF4-FFF2-40B4-BE49-F238E27FC236}">
                <a16:creationId xmlns:a16="http://schemas.microsoft.com/office/drawing/2014/main" id="{887A6E9B-8A49-7420-628C-FB9E02A9F1F1}"/>
              </a:ext>
            </a:extLst>
          </p:cNvPr>
          <p:cNvGrpSpPr/>
          <p:nvPr/>
        </p:nvGrpSpPr>
        <p:grpSpPr>
          <a:xfrm>
            <a:off x="7730415" y="4452581"/>
            <a:ext cx="297815" cy="296545"/>
            <a:chOff x="6115621" y="4433125"/>
            <a:chExt cx="297815" cy="296545"/>
          </a:xfrm>
        </p:grpSpPr>
        <p:sp>
          <p:nvSpPr>
            <p:cNvPr id="65" name="object 63">
              <a:extLst>
                <a:ext uri="{FF2B5EF4-FFF2-40B4-BE49-F238E27FC236}">
                  <a16:creationId xmlns:a16="http://schemas.microsoft.com/office/drawing/2014/main" id="{ACECF216-46B8-3C69-FEFA-9745A588B928}"/>
                </a:ext>
              </a:extLst>
            </p:cNvPr>
            <p:cNvSpPr/>
            <p:nvPr/>
          </p:nvSpPr>
          <p:spPr>
            <a:xfrm>
              <a:off x="6120384" y="4437888"/>
              <a:ext cx="288290" cy="287020"/>
            </a:xfrm>
            <a:custGeom>
              <a:avLst/>
              <a:gdLst/>
              <a:ahLst/>
              <a:cxnLst/>
              <a:rect l="l" t="t" r="r" b="b"/>
              <a:pathLst>
                <a:path w="288289" h="287020">
                  <a:moveTo>
                    <a:pt x="144017" y="0"/>
                  </a:moveTo>
                  <a:lnTo>
                    <a:pt x="98511" y="7303"/>
                  </a:lnTo>
                  <a:lnTo>
                    <a:pt x="58978" y="27639"/>
                  </a:lnTo>
                  <a:lnTo>
                    <a:pt x="27797" y="58649"/>
                  </a:lnTo>
                  <a:lnTo>
                    <a:pt x="7345" y="97974"/>
                  </a:lnTo>
                  <a:lnTo>
                    <a:pt x="0" y="143256"/>
                  </a:lnTo>
                  <a:lnTo>
                    <a:pt x="7345" y="188537"/>
                  </a:lnTo>
                  <a:lnTo>
                    <a:pt x="27797" y="227862"/>
                  </a:lnTo>
                  <a:lnTo>
                    <a:pt x="58978" y="258872"/>
                  </a:lnTo>
                  <a:lnTo>
                    <a:pt x="98511" y="279208"/>
                  </a:lnTo>
                  <a:lnTo>
                    <a:pt x="144017" y="286512"/>
                  </a:lnTo>
                  <a:lnTo>
                    <a:pt x="189524" y="279208"/>
                  </a:lnTo>
                  <a:lnTo>
                    <a:pt x="229057" y="258872"/>
                  </a:lnTo>
                  <a:lnTo>
                    <a:pt x="260238" y="227862"/>
                  </a:lnTo>
                  <a:lnTo>
                    <a:pt x="280690" y="188537"/>
                  </a:lnTo>
                  <a:lnTo>
                    <a:pt x="288036" y="143256"/>
                  </a:lnTo>
                  <a:lnTo>
                    <a:pt x="280690" y="97974"/>
                  </a:lnTo>
                  <a:lnTo>
                    <a:pt x="260238" y="58649"/>
                  </a:lnTo>
                  <a:lnTo>
                    <a:pt x="229057" y="27639"/>
                  </a:lnTo>
                  <a:lnTo>
                    <a:pt x="189524" y="7303"/>
                  </a:lnTo>
                  <a:lnTo>
                    <a:pt x="144017" y="0"/>
                  </a:lnTo>
                  <a:close/>
                </a:path>
              </a:pathLst>
            </a:custGeom>
            <a:solidFill>
              <a:srgbClr val="FF671F"/>
            </a:solidFill>
          </p:spPr>
          <p:txBody>
            <a:bodyPr wrap="square" lIns="0" tIns="0" rIns="0" bIns="0" rtlCol="0"/>
            <a:lstStyle/>
            <a:p>
              <a:endParaRPr>
                <a:latin typeface="+mj-ea"/>
                <a:ea typeface="+mj-ea"/>
              </a:endParaRPr>
            </a:p>
          </p:txBody>
        </p:sp>
        <p:sp>
          <p:nvSpPr>
            <p:cNvPr id="66" name="object 64">
              <a:extLst>
                <a:ext uri="{FF2B5EF4-FFF2-40B4-BE49-F238E27FC236}">
                  <a16:creationId xmlns:a16="http://schemas.microsoft.com/office/drawing/2014/main" id="{A095E063-926A-3BC8-F36F-28F0D26C4BD8}"/>
                </a:ext>
              </a:extLst>
            </p:cNvPr>
            <p:cNvSpPr/>
            <p:nvPr/>
          </p:nvSpPr>
          <p:spPr>
            <a:xfrm>
              <a:off x="6120384" y="4437888"/>
              <a:ext cx="288290" cy="287020"/>
            </a:xfrm>
            <a:custGeom>
              <a:avLst/>
              <a:gdLst/>
              <a:ahLst/>
              <a:cxnLst/>
              <a:rect l="l" t="t" r="r" b="b"/>
              <a:pathLst>
                <a:path w="288289" h="287020">
                  <a:moveTo>
                    <a:pt x="0" y="143256"/>
                  </a:moveTo>
                  <a:lnTo>
                    <a:pt x="7345" y="97974"/>
                  </a:lnTo>
                  <a:lnTo>
                    <a:pt x="27797" y="58649"/>
                  </a:lnTo>
                  <a:lnTo>
                    <a:pt x="58978" y="27639"/>
                  </a:lnTo>
                  <a:lnTo>
                    <a:pt x="98511" y="7303"/>
                  </a:lnTo>
                  <a:lnTo>
                    <a:pt x="144017" y="0"/>
                  </a:lnTo>
                  <a:lnTo>
                    <a:pt x="189524" y="7303"/>
                  </a:lnTo>
                  <a:lnTo>
                    <a:pt x="229057" y="27639"/>
                  </a:lnTo>
                  <a:lnTo>
                    <a:pt x="260238" y="58649"/>
                  </a:lnTo>
                  <a:lnTo>
                    <a:pt x="280690" y="97974"/>
                  </a:lnTo>
                  <a:lnTo>
                    <a:pt x="288036" y="143256"/>
                  </a:lnTo>
                  <a:lnTo>
                    <a:pt x="280690" y="188537"/>
                  </a:lnTo>
                  <a:lnTo>
                    <a:pt x="260238" y="227862"/>
                  </a:lnTo>
                  <a:lnTo>
                    <a:pt x="229057" y="258872"/>
                  </a:lnTo>
                  <a:lnTo>
                    <a:pt x="189524" y="279208"/>
                  </a:lnTo>
                  <a:lnTo>
                    <a:pt x="144017" y="286512"/>
                  </a:lnTo>
                  <a:lnTo>
                    <a:pt x="98511" y="279208"/>
                  </a:lnTo>
                  <a:lnTo>
                    <a:pt x="58978" y="258872"/>
                  </a:lnTo>
                  <a:lnTo>
                    <a:pt x="27797" y="227862"/>
                  </a:lnTo>
                  <a:lnTo>
                    <a:pt x="7345" y="188537"/>
                  </a:lnTo>
                  <a:lnTo>
                    <a:pt x="0" y="143256"/>
                  </a:lnTo>
                  <a:close/>
                </a:path>
              </a:pathLst>
            </a:custGeom>
            <a:ln w="9525">
              <a:solidFill>
                <a:srgbClr val="FFFFFF"/>
              </a:solidFill>
            </a:ln>
          </p:spPr>
          <p:txBody>
            <a:bodyPr wrap="square" lIns="0" tIns="0" rIns="0" bIns="0" rtlCol="0"/>
            <a:lstStyle/>
            <a:p>
              <a:endParaRPr>
                <a:latin typeface="+mj-ea"/>
                <a:ea typeface="+mj-ea"/>
              </a:endParaRPr>
            </a:p>
          </p:txBody>
        </p:sp>
      </p:grpSp>
      <p:sp>
        <p:nvSpPr>
          <p:cNvPr id="67" name="object 65">
            <a:extLst>
              <a:ext uri="{FF2B5EF4-FFF2-40B4-BE49-F238E27FC236}">
                <a16:creationId xmlns:a16="http://schemas.microsoft.com/office/drawing/2014/main" id="{F75366E8-7C9F-A2C1-3260-8F9DE3612354}"/>
              </a:ext>
            </a:extLst>
          </p:cNvPr>
          <p:cNvSpPr txBox="1"/>
          <p:nvPr/>
        </p:nvSpPr>
        <p:spPr>
          <a:xfrm>
            <a:off x="7808076" y="4482108"/>
            <a:ext cx="146685" cy="228268"/>
          </a:xfrm>
          <a:prstGeom prst="rect">
            <a:avLst/>
          </a:prstGeom>
        </p:spPr>
        <p:txBody>
          <a:bodyPr vert="horz" wrap="square" lIns="0" tIns="12700" rIns="0" bIns="0" rtlCol="0">
            <a:spAutoFit/>
          </a:bodyPr>
          <a:lstStyle/>
          <a:p>
            <a:pPr marL="12700">
              <a:lnSpc>
                <a:spcPct val="100000"/>
              </a:lnSpc>
              <a:spcBef>
                <a:spcPts val="100"/>
              </a:spcBef>
            </a:pPr>
            <a:r>
              <a:rPr sz="1400" b="1" spc="170" dirty="0">
                <a:solidFill>
                  <a:srgbClr val="FFFFFF"/>
                </a:solidFill>
                <a:latin typeface="+mj-ea"/>
                <a:ea typeface="+mj-ea"/>
                <a:cs typeface="Yu Gothic UI"/>
              </a:rPr>
              <a:t>2</a:t>
            </a:r>
            <a:endParaRPr sz="1400">
              <a:latin typeface="+mj-ea"/>
              <a:ea typeface="+mj-ea"/>
              <a:cs typeface="Yu Gothic UI"/>
            </a:endParaRPr>
          </a:p>
        </p:txBody>
      </p:sp>
      <p:grpSp>
        <p:nvGrpSpPr>
          <p:cNvPr id="68" name="object 66">
            <a:extLst>
              <a:ext uri="{FF2B5EF4-FFF2-40B4-BE49-F238E27FC236}">
                <a16:creationId xmlns:a16="http://schemas.microsoft.com/office/drawing/2014/main" id="{2F7F2649-CF0A-AC35-C282-36928F86D358}"/>
              </a:ext>
            </a:extLst>
          </p:cNvPr>
          <p:cNvGrpSpPr/>
          <p:nvPr/>
        </p:nvGrpSpPr>
        <p:grpSpPr>
          <a:xfrm>
            <a:off x="8449743" y="2579585"/>
            <a:ext cx="297815" cy="297815"/>
            <a:chOff x="6834949" y="2560129"/>
            <a:chExt cx="297815" cy="297815"/>
          </a:xfrm>
        </p:grpSpPr>
        <p:sp>
          <p:nvSpPr>
            <p:cNvPr id="69" name="object 67">
              <a:extLst>
                <a:ext uri="{FF2B5EF4-FFF2-40B4-BE49-F238E27FC236}">
                  <a16:creationId xmlns:a16="http://schemas.microsoft.com/office/drawing/2014/main" id="{06E1BF25-E1D5-5D27-9A04-7B795ADC68AB}"/>
                </a:ext>
              </a:extLst>
            </p:cNvPr>
            <p:cNvSpPr/>
            <p:nvPr/>
          </p:nvSpPr>
          <p:spPr>
            <a:xfrm>
              <a:off x="6839711" y="2564892"/>
              <a:ext cx="288290" cy="288290"/>
            </a:xfrm>
            <a:custGeom>
              <a:avLst/>
              <a:gdLst/>
              <a:ahLst/>
              <a:cxnLst/>
              <a:rect l="l" t="t" r="r" b="b"/>
              <a:pathLst>
                <a:path w="288290" h="288289">
                  <a:moveTo>
                    <a:pt x="144018" y="0"/>
                  </a:moveTo>
                  <a:lnTo>
                    <a:pt x="98511" y="7345"/>
                  </a:lnTo>
                  <a:lnTo>
                    <a:pt x="58978" y="27797"/>
                  </a:lnTo>
                  <a:lnTo>
                    <a:pt x="27797" y="58978"/>
                  </a:lnTo>
                  <a:lnTo>
                    <a:pt x="7345" y="98511"/>
                  </a:lnTo>
                  <a:lnTo>
                    <a:pt x="0" y="144018"/>
                  </a:lnTo>
                  <a:lnTo>
                    <a:pt x="7345" y="189524"/>
                  </a:lnTo>
                  <a:lnTo>
                    <a:pt x="27797" y="229057"/>
                  </a:lnTo>
                  <a:lnTo>
                    <a:pt x="58978" y="260238"/>
                  </a:lnTo>
                  <a:lnTo>
                    <a:pt x="98511" y="280690"/>
                  </a:lnTo>
                  <a:lnTo>
                    <a:pt x="144018" y="288036"/>
                  </a:lnTo>
                  <a:lnTo>
                    <a:pt x="189524" y="280690"/>
                  </a:lnTo>
                  <a:lnTo>
                    <a:pt x="229057" y="260238"/>
                  </a:lnTo>
                  <a:lnTo>
                    <a:pt x="260238" y="229057"/>
                  </a:lnTo>
                  <a:lnTo>
                    <a:pt x="280690" y="189524"/>
                  </a:lnTo>
                  <a:lnTo>
                    <a:pt x="288036" y="144018"/>
                  </a:lnTo>
                  <a:lnTo>
                    <a:pt x="280690" y="98511"/>
                  </a:lnTo>
                  <a:lnTo>
                    <a:pt x="260238" y="58978"/>
                  </a:lnTo>
                  <a:lnTo>
                    <a:pt x="229057" y="27797"/>
                  </a:lnTo>
                  <a:lnTo>
                    <a:pt x="189524" y="7345"/>
                  </a:lnTo>
                  <a:lnTo>
                    <a:pt x="144018" y="0"/>
                  </a:lnTo>
                  <a:close/>
                </a:path>
              </a:pathLst>
            </a:custGeom>
            <a:solidFill>
              <a:srgbClr val="FF671F"/>
            </a:solidFill>
          </p:spPr>
          <p:txBody>
            <a:bodyPr wrap="square" lIns="0" tIns="0" rIns="0" bIns="0" rtlCol="0"/>
            <a:lstStyle/>
            <a:p>
              <a:endParaRPr>
                <a:latin typeface="+mj-ea"/>
                <a:ea typeface="+mj-ea"/>
              </a:endParaRPr>
            </a:p>
          </p:txBody>
        </p:sp>
        <p:sp>
          <p:nvSpPr>
            <p:cNvPr id="70" name="object 68">
              <a:extLst>
                <a:ext uri="{FF2B5EF4-FFF2-40B4-BE49-F238E27FC236}">
                  <a16:creationId xmlns:a16="http://schemas.microsoft.com/office/drawing/2014/main" id="{AE87560E-86C8-C53C-9C8E-9C41543E2600}"/>
                </a:ext>
              </a:extLst>
            </p:cNvPr>
            <p:cNvSpPr/>
            <p:nvPr/>
          </p:nvSpPr>
          <p:spPr>
            <a:xfrm>
              <a:off x="6839711" y="2564892"/>
              <a:ext cx="288290" cy="288290"/>
            </a:xfrm>
            <a:custGeom>
              <a:avLst/>
              <a:gdLst/>
              <a:ahLst/>
              <a:cxnLst/>
              <a:rect l="l" t="t" r="r" b="b"/>
              <a:pathLst>
                <a:path w="288290" h="288289">
                  <a:moveTo>
                    <a:pt x="0" y="144018"/>
                  </a:moveTo>
                  <a:lnTo>
                    <a:pt x="7345" y="98511"/>
                  </a:lnTo>
                  <a:lnTo>
                    <a:pt x="27797" y="58978"/>
                  </a:lnTo>
                  <a:lnTo>
                    <a:pt x="58978" y="27797"/>
                  </a:lnTo>
                  <a:lnTo>
                    <a:pt x="98511" y="7345"/>
                  </a:lnTo>
                  <a:lnTo>
                    <a:pt x="144018" y="0"/>
                  </a:lnTo>
                  <a:lnTo>
                    <a:pt x="189524" y="7345"/>
                  </a:lnTo>
                  <a:lnTo>
                    <a:pt x="229057" y="27797"/>
                  </a:lnTo>
                  <a:lnTo>
                    <a:pt x="260238" y="58978"/>
                  </a:lnTo>
                  <a:lnTo>
                    <a:pt x="280690" y="98511"/>
                  </a:lnTo>
                  <a:lnTo>
                    <a:pt x="288036" y="144018"/>
                  </a:lnTo>
                  <a:lnTo>
                    <a:pt x="280690" y="189524"/>
                  </a:lnTo>
                  <a:lnTo>
                    <a:pt x="260238" y="229057"/>
                  </a:lnTo>
                  <a:lnTo>
                    <a:pt x="229057" y="260238"/>
                  </a:lnTo>
                  <a:lnTo>
                    <a:pt x="189524" y="280690"/>
                  </a:lnTo>
                  <a:lnTo>
                    <a:pt x="144018" y="288036"/>
                  </a:lnTo>
                  <a:lnTo>
                    <a:pt x="98511" y="280690"/>
                  </a:lnTo>
                  <a:lnTo>
                    <a:pt x="58978" y="260238"/>
                  </a:lnTo>
                  <a:lnTo>
                    <a:pt x="27797" y="229057"/>
                  </a:lnTo>
                  <a:lnTo>
                    <a:pt x="7345" y="189524"/>
                  </a:lnTo>
                  <a:lnTo>
                    <a:pt x="0" y="144018"/>
                  </a:lnTo>
                  <a:close/>
                </a:path>
              </a:pathLst>
            </a:custGeom>
            <a:ln w="9525">
              <a:solidFill>
                <a:srgbClr val="FFFFFF"/>
              </a:solidFill>
            </a:ln>
          </p:spPr>
          <p:txBody>
            <a:bodyPr wrap="square" lIns="0" tIns="0" rIns="0" bIns="0" rtlCol="0"/>
            <a:lstStyle/>
            <a:p>
              <a:endParaRPr>
                <a:latin typeface="+mj-ea"/>
                <a:ea typeface="+mj-ea"/>
              </a:endParaRPr>
            </a:p>
          </p:txBody>
        </p:sp>
      </p:grpSp>
      <p:sp>
        <p:nvSpPr>
          <p:cNvPr id="71" name="object 69">
            <a:extLst>
              <a:ext uri="{FF2B5EF4-FFF2-40B4-BE49-F238E27FC236}">
                <a16:creationId xmlns:a16="http://schemas.microsoft.com/office/drawing/2014/main" id="{9CE31847-D2C4-089B-2544-B05B9DA35C02}"/>
              </a:ext>
            </a:extLst>
          </p:cNvPr>
          <p:cNvSpPr txBox="1"/>
          <p:nvPr/>
        </p:nvSpPr>
        <p:spPr>
          <a:xfrm>
            <a:off x="8528420" y="2608554"/>
            <a:ext cx="146685" cy="228909"/>
          </a:xfrm>
          <a:prstGeom prst="rect">
            <a:avLst/>
          </a:prstGeom>
        </p:spPr>
        <p:txBody>
          <a:bodyPr vert="horz" wrap="square" lIns="0" tIns="13335" rIns="0" bIns="0" rtlCol="0">
            <a:spAutoFit/>
          </a:bodyPr>
          <a:lstStyle/>
          <a:p>
            <a:pPr marL="12700">
              <a:lnSpc>
                <a:spcPct val="100000"/>
              </a:lnSpc>
              <a:spcBef>
                <a:spcPts val="105"/>
              </a:spcBef>
            </a:pPr>
            <a:r>
              <a:rPr sz="1400" b="1" spc="170" dirty="0">
                <a:solidFill>
                  <a:srgbClr val="FFFFFF"/>
                </a:solidFill>
                <a:latin typeface="+mj-ea"/>
                <a:ea typeface="+mj-ea"/>
                <a:cs typeface="Yu Gothic UI"/>
              </a:rPr>
              <a:t>3</a:t>
            </a:r>
            <a:endParaRPr sz="1400">
              <a:latin typeface="+mj-ea"/>
              <a:ea typeface="+mj-ea"/>
              <a:cs typeface="Yu Gothic UI"/>
            </a:endParaRPr>
          </a:p>
        </p:txBody>
      </p:sp>
      <p:grpSp>
        <p:nvGrpSpPr>
          <p:cNvPr id="72" name="object 70">
            <a:extLst>
              <a:ext uri="{FF2B5EF4-FFF2-40B4-BE49-F238E27FC236}">
                <a16:creationId xmlns:a16="http://schemas.microsoft.com/office/drawing/2014/main" id="{8BC23C90-9786-5FE0-99C1-90D121E54E9E}"/>
              </a:ext>
            </a:extLst>
          </p:cNvPr>
          <p:cNvGrpSpPr/>
          <p:nvPr/>
        </p:nvGrpSpPr>
        <p:grpSpPr>
          <a:xfrm>
            <a:off x="8449743" y="3515321"/>
            <a:ext cx="297815" cy="297815"/>
            <a:chOff x="6834949" y="3495865"/>
            <a:chExt cx="297815" cy="297815"/>
          </a:xfrm>
        </p:grpSpPr>
        <p:sp>
          <p:nvSpPr>
            <p:cNvPr id="73" name="object 71">
              <a:extLst>
                <a:ext uri="{FF2B5EF4-FFF2-40B4-BE49-F238E27FC236}">
                  <a16:creationId xmlns:a16="http://schemas.microsoft.com/office/drawing/2014/main" id="{4BB0AF52-B146-9A49-E7C5-9A7C18C24097}"/>
                </a:ext>
              </a:extLst>
            </p:cNvPr>
            <p:cNvSpPr/>
            <p:nvPr/>
          </p:nvSpPr>
          <p:spPr>
            <a:xfrm>
              <a:off x="6839711" y="3500628"/>
              <a:ext cx="288290" cy="288290"/>
            </a:xfrm>
            <a:custGeom>
              <a:avLst/>
              <a:gdLst/>
              <a:ahLst/>
              <a:cxnLst/>
              <a:rect l="l" t="t" r="r" b="b"/>
              <a:pathLst>
                <a:path w="288290" h="288289">
                  <a:moveTo>
                    <a:pt x="144018" y="0"/>
                  </a:moveTo>
                  <a:lnTo>
                    <a:pt x="98511" y="7345"/>
                  </a:lnTo>
                  <a:lnTo>
                    <a:pt x="58978" y="27797"/>
                  </a:lnTo>
                  <a:lnTo>
                    <a:pt x="27797" y="58978"/>
                  </a:lnTo>
                  <a:lnTo>
                    <a:pt x="7345" y="98511"/>
                  </a:lnTo>
                  <a:lnTo>
                    <a:pt x="0" y="144018"/>
                  </a:lnTo>
                  <a:lnTo>
                    <a:pt x="7345" y="189524"/>
                  </a:lnTo>
                  <a:lnTo>
                    <a:pt x="27797" y="229057"/>
                  </a:lnTo>
                  <a:lnTo>
                    <a:pt x="58978" y="260238"/>
                  </a:lnTo>
                  <a:lnTo>
                    <a:pt x="98511" y="280690"/>
                  </a:lnTo>
                  <a:lnTo>
                    <a:pt x="144018" y="288036"/>
                  </a:lnTo>
                  <a:lnTo>
                    <a:pt x="189524" y="280690"/>
                  </a:lnTo>
                  <a:lnTo>
                    <a:pt x="229057" y="260238"/>
                  </a:lnTo>
                  <a:lnTo>
                    <a:pt x="260238" y="229057"/>
                  </a:lnTo>
                  <a:lnTo>
                    <a:pt x="280690" y="189524"/>
                  </a:lnTo>
                  <a:lnTo>
                    <a:pt x="288036" y="144018"/>
                  </a:lnTo>
                  <a:lnTo>
                    <a:pt x="280690" y="98511"/>
                  </a:lnTo>
                  <a:lnTo>
                    <a:pt x="260238" y="58978"/>
                  </a:lnTo>
                  <a:lnTo>
                    <a:pt x="229057" y="27797"/>
                  </a:lnTo>
                  <a:lnTo>
                    <a:pt x="189524" y="7345"/>
                  </a:lnTo>
                  <a:lnTo>
                    <a:pt x="144018" y="0"/>
                  </a:lnTo>
                  <a:close/>
                </a:path>
              </a:pathLst>
            </a:custGeom>
            <a:solidFill>
              <a:srgbClr val="FF671F"/>
            </a:solidFill>
          </p:spPr>
          <p:txBody>
            <a:bodyPr wrap="square" lIns="0" tIns="0" rIns="0" bIns="0" rtlCol="0"/>
            <a:lstStyle/>
            <a:p>
              <a:endParaRPr>
                <a:latin typeface="+mj-ea"/>
                <a:ea typeface="+mj-ea"/>
              </a:endParaRPr>
            </a:p>
          </p:txBody>
        </p:sp>
        <p:sp>
          <p:nvSpPr>
            <p:cNvPr id="74" name="object 72">
              <a:extLst>
                <a:ext uri="{FF2B5EF4-FFF2-40B4-BE49-F238E27FC236}">
                  <a16:creationId xmlns:a16="http://schemas.microsoft.com/office/drawing/2014/main" id="{0F2230AC-AF8F-E5FD-E3A9-209579030604}"/>
                </a:ext>
              </a:extLst>
            </p:cNvPr>
            <p:cNvSpPr/>
            <p:nvPr/>
          </p:nvSpPr>
          <p:spPr>
            <a:xfrm>
              <a:off x="6839711" y="3500628"/>
              <a:ext cx="288290" cy="288290"/>
            </a:xfrm>
            <a:custGeom>
              <a:avLst/>
              <a:gdLst/>
              <a:ahLst/>
              <a:cxnLst/>
              <a:rect l="l" t="t" r="r" b="b"/>
              <a:pathLst>
                <a:path w="288290" h="288289">
                  <a:moveTo>
                    <a:pt x="0" y="144018"/>
                  </a:moveTo>
                  <a:lnTo>
                    <a:pt x="7345" y="98511"/>
                  </a:lnTo>
                  <a:lnTo>
                    <a:pt x="27797" y="58978"/>
                  </a:lnTo>
                  <a:lnTo>
                    <a:pt x="58978" y="27797"/>
                  </a:lnTo>
                  <a:lnTo>
                    <a:pt x="98511" y="7345"/>
                  </a:lnTo>
                  <a:lnTo>
                    <a:pt x="144018" y="0"/>
                  </a:lnTo>
                  <a:lnTo>
                    <a:pt x="189524" y="7345"/>
                  </a:lnTo>
                  <a:lnTo>
                    <a:pt x="229057" y="27797"/>
                  </a:lnTo>
                  <a:lnTo>
                    <a:pt x="260238" y="58978"/>
                  </a:lnTo>
                  <a:lnTo>
                    <a:pt x="280690" y="98511"/>
                  </a:lnTo>
                  <a:lnTo>
                    <a:pt x="288036" y="144018"/>
                  </a:lnTo>
                  <a:lnTo>
                    <a:pt x="280690" y="189524"/>
                  </a:lnTo>
                  <a:lnTo>
                    <a:pt x="260238" y="229057"/>
                  </a:lnTo>
                  <a:lnTo>
                    <a:pt x="229057" y="260238"/>
                  </a:lnTo>
                  <a:lnTo>
                    <a:pt x="189524" y="280690"/>
                  </a:lnTo>
                  <a:lnTo>
                    <a:pt x="144018" y="288036"/>
                  </a:lnTo>
                  <a:lnTo>
                    <a:pt x="98511" y="280690"/>
                  </a:lnTo>
                  <a:lnTo>
                    <a:pt x="58978" y="260238"/>
                  </a:lnTo>
                  <a:lnTo>
                    <a:pt x="27797" y="229057"/>
                  </a:lnTo>
                  <a:lnTo>
                    <a:pt x="7345" y="189524"/>
                  </a:lnTo>
                  <a:lnTo>
                    <a:pt x="0" y="144018"/>
                  </a:lnTo>
                  <a:close/>
                </a:path>
              </a:pathLst>
            </a:custGeom>
            <a:ln w="9525">
              <a:solidFill>
                <a:srgbClr val="FFFFFF"/>
              </a:solidFill>
            </a:ln>
          </p:spPr>
          <p:txBody>
            <a:bodyPr wrap="square" lIns="0" tIns="0" rIns="0" bIns="0" rtlCol="0"/>
            <a:lstStyle/>
            <a:p>
              <a:endParaRPr>
                <a:latin typeface="+mj-ea"/>
                <a:ea typeface="+mj-ea"/>
              </a:endParaRPr>
            </a:p>
          </p:txBody>
        </p:sp>
      </p:grpSp>
      <p:sp>
        <p:nvSpPr>
          <p:cNvPr id="75" name="object 73">
            <a:extLst>
              <a:ext uri="{FF2B5EF4-FFF2-40B4-BE49-F238E27FC236}">
                <a16:creationId xmlns:a16="http://schemas.microsoft.com/office/drawing/2014/main" id="{2587AD6F-9443-4D18-2258-7CAD3FC9A38A}"/>
              </a:ext>
            </a:extLst>
          </p:cNvPr>
          <p:cNvSpPr txBox="1"/>
          <p:nvPr/>
        </p:nvSpPr>
        <p:spPr>
          <a:xfrm>
            <a:off x="8528420" y="3544925"/>
            <a:ext cx="146685" cy="228909"/>
          </a:xfrm>
          <a:prstGeom prst="rect">
            <a:avLst/>
          </a:prstGeom>
        </p:spPr>
        <p:txBody>
          <a:bodyPr vert="horz" wrap="square" lIns="0" tIns="13335" rIns="0" bIns="0" rtlCol="0">
            <a:spAutoFit/>
          </a:bodyPr>
          <a:lstStyle/>
          <a:p>
            <a:pPr marL="12700">
              <a:lnSpc>
                <a:spcPct val="100000"/>
              </a:lnSpc>
              <a:spcBef>
                <a:spcPts val="105"/>
              </a:spcBef>
            </a:pPr>
            <a:r>
              <a:rPr sz="1400" b="1" spc="170" dirty="0">
                <a:solidFill>
                  <a:srgbClr val="FFFFFF"/>
                </a:solidFill>
                <a:latin typeface="+mj-ea"/>
                <a:ea typeface="+mj-ea"/>
                <a:cs typeface="Yu Gothic UI"/>
              </a:rPr>
              <a:t>2</a:t>
            </a:r>
            <a:endParaRPr sz="1400">
              <a:latin typeface="+mj-ea"/>
              <a:ea typeface="+mj-ea"/>
              <a:cs typeface="Yu Gothic UI"/>
            </a:endParaRPr>
          </a:p>
        </p:txBody>
      </p:sp>
      <p:grpSp>
        <p:nvGrpSpPr>
          <p:cNvPr id="76" name="object 74">
            <a:extLst>
              <a:ext uri="{FF2B5EF4-FFF2-40B4-BE49-F238E27FC236}">
                <a16:creationId xmlns:a16="http://schemas.microsoft.com/office/drawing/2014/main" id="{6A820725-8C02-B2BF-4718-E082B5F7E891}"/>
              </a:ext>
            </a:extLst>
          </p:cNvPr>
          <p:cNvGrpSpPr/>
          <p:nvPr/>
        </p:nvGrpSpPr>
        <p:grpSpPr>
          <a:xfrm>
            <a:off x="8449743" y="4452581"/>
            <a:ext cx="297815" cy="296545"/>
            <a:chOff x="6834949" y="4433125"/>
            <a:chExt cx="297815" cy="296545"/>
          </a:xfrm>
        </p:grpSpPr>
        <p:sp>
          <p:nvSpPr>
            <p:cNvPr id="77" name="object 75">
              <a:extLst>
                <a:ext uri="{FF2B5EF4-FFF2-40B4-BE49-F238E27FC236}">
                  <a16:creationId xmlns:a16="http://schemas.microsoft.com/office/drawing/2014/main" id="{29EE9828-4262-D761-2FE1-226861FDD442}"/>
                </a:ext>
              </a:extLst>
            </p:cNvPr>
            <p:cNvSpPr/>
            <p:nvPr/>
          </p:nvSpPr>
          <p:spPr>
            <a:xfrm>
              <a:off x="6839711" y="4437888"/>
              <a:ext cx="288290" cy="287020"/>
            </a:xfrm>
            <a:custGeom>
              <a:avLst/>
              <a:gdLst/>
              <a:ahLst/>
              <a:cxnLst/>
              <a:rect l="l" t="t" r="r" b="b"/>
              <a:pathLst>
                <a:path w="288290" h="287020">
                  <a:moveTo>
                    <a:pt x="144018" y="0"/>
                  </a:moveTo>
                  <a:lnTo>
                    <a:pt x="98511" y="7303"/>
                  </a:lnTo>
                  <a:lnTo>
                    <a:pt x="58978" y="27639"/>
                  </a:lnTo>
                  <a:lnTo>
                    <a:pt x="27797" y="58649"/>
                  </a:lnTo>
                  <a:lnTo>
                    <a:pt x="7345" y="97974"/>
                  </a:lnTo>
                  <a:lnTo>
                    <a:pt x="0" y="143256"/>
                  </a:lnTo>
                  <a:lnTo>
                    <a:pt x="7345" y="188537"/>
                  </a:lnTo>
                  <a:lnTo>
                    <a:pt x="27797" y="227862"/>
                  </a:lnTo>
                  <a:lnTo>
                    <a:pt x="58978" y="258872"/>
                  </a:lnTo>
                  <a:lnTo>
                    <a:pt x="98511" y="279208"/>
                  </a:lnTo>
                  <a:lnTo>
                    <a:pt x="144018" y="286512"/>
                  </a:lnTo>
                  <a:lnTo>
                    <a:pt x="189524" y="279208"/>
                  </a:lnTo>
                  <a:lnTo>
                    <a:pt x="229057" y="258872"/>
                  </a:lnTo>
                  <a:lnTo>
                    <a:pt x="260238" y="227862"/>
                  </a:lnTo>
                  <a:lnTo>
                    <a:pt x="280690" y="188537"/>
                  </a:lnTo>
                  <a:lnTo>
                    <a:pt x="288036" y="143256"/>
                  </a:lnTo>
                  <a:lnTo>
                    <a:pt x="280690" y="97974"/>
                  </a:lnTo>
                  <a:lnTo>
                    <a:pt x="260238" y="58649"/>
                  </a:lnTo>
                  <a:lnTo>
                    <a:pt x="229057" y="27639"/>
                  </a:lnTo>
                  <a:lnTo>
                    <a:pt x="189524" y="7303"/>
                  </a:lnTo>
                  <a:lnTo>
                    <a:pt x="144018" y="0"/>
                  </a:lnTo>
                  <a:close/>
                </a:path>
              </a:pathLst>
            </a:custGeom>
            <a:solidFill>
              <a:srgbClr val="FF671F"/>
            </a:solidFill>
          </p:spPr>
          <p:txBody>
            <a:bodyPr wrap="square" lIns="0" tIns="0" rIns="0" bIns="0" rtlCol="0"/>
            <a:lstStyle/>
            <a:p>
              <a:endParaRPr>
                <a:latin typeface="+mj-ea"/>
                <a:ea typeface="+mj-ea"/>
              </a:endParaRPr>
            </a:p>
          </p:txBody>
        </p:sp>
        <p:sp>
          <p:nvSpPr>
            <p:cNvPr id="78" name="object 76">
              <a:extLst>
                <a:ext uri="{FF2B5EF4-FFF2-40B4-BE49-F238E27FC236}">
                  <a16:creationId xmlns:a16="http://schemas.microsoft.com/office/drawing/2014/main" id="{1E35B69B-5786-7615-C0C8-78B008E8C50B}"/>
                </a:ext>
              </a:extLst>
            </p:cNvPr>
            <p:cNvSpPr/>
            <p:nvPr/>
          </p:nvSpPr>
          <p:spPr>
            <a:xfrm>
              <a:off x="6839711" y="4437888"/>
              <a:ext cx="288290" cy="287020"/>
            </a:xfrm>
            <a:custGeom>
              <a:avLst/>
              <a:gdLst/>
              <a:ahLst/>
              <a:cxnLst/>
              <a:rect l="l" t="t" r="r" b="b"/>
              <a:pathLst>
                <a:path w="288290" h="287020">
                  <a:moveTo>
                    <a:pt x="0" y="143256"/>
                  </a:moveTo>
                  <a:lnTo>
                    <a:pt x="7345" y="97974"/>
                  </a:lnTo>
                  <a:lnTo>
                    <a:pt x="27797" y="58649"/>
                  </a:lnTo>
                  <a:lnTo>
                    <a:pt x="58978" y="27639"/>
                  </a:lnTo>
                  <a:lnTo>
                    <a:pt x="98511" y="7303"/>
                  </a:lnTo>
                  <a:lnTo>
                    <a:pt x="144018" y="0"/>
                  </a:lnTo>
                  <a:lnTo>
                    <a:pt x="189524" y="7303"/>
                  </a:lnTo>
                  <a:lnTo>
                    <a:pt x="229057" y="27639"/>
                  </a:lnTo>
                  <a:lnTo>
                    <a:pt x="260238" y="58649"/>
                  </a:lnTo>
                  <a:lnTo>
                    <a:pt x="280690" y="97974"/>
                  </a:lnTo>
                  <a:lnTo>
                    <a:pt x="288036" y="143256"/>
                  </a:lnTo>
                  <a:lnTo>
                    <a:pt x="280690" y="188537"/>
                  </a:lnTo>
                  <a:lnTo>
                    <a:pt x="260238" y="227862"/>
                  </a:lnTo>
                  <a:lnTo>
                    <a:pt x="229057" y="258872"/>
                  </a:lnTo>
                  <a:lnTo>
                    <a:pt x="189524" y="279208"/>
                  </a:lnTo>
                  <a:lnTo>
                    <a:pt x="144018" y="286512"/>
                  </a:lnTo>
                  <a:lnTo>
                    <a:pt x="98511" y="279208"/>
                  </a:lnTo>
                  <a:lnTo>
                    <a:pt x="58978" y="258872"/>
                  </a:lnTo>
                  <a:lnTo>
                    <a:pt x="27797" y="227862"/>
                  </a:lnTo>
                  <a:lnTo>
                    <a:pt x="7345" y="188537"/>
                  </a:lnTo>
                  <a:lnTo>
                    <a:pt x="0" y="143256"/>
                  </a:lnTo>
                  <a:close/>
                </a:path>
              </a:pathLst>
            </a:custGeom>
            <a:ln w="9525">
              <a:solidFill>
                <a:srgbClr val="FFFFFF"/>
              </a:solidFill>
            </a:ln>
          </p:spPr>
          <p:txBody>
            <a:bodyPr wrap="square" lIns="0" tIns="0" rIns="0" bIns="0" rtlCol="0"/>
            <a:lstStyle/>
            <a:p>
              <a:endParaRPr>
                <a:latin typeface="+mj-ea"/>
                <a:ea typeface="+mj-ea"/>
              </a:endParaRPr>
            </a:p>
          </p:txBody>
        </p:sp>
      </p:grpSp>
      <p:sp>
        <p:nvSpPr>
          <p:cNvPr id="79" name="object 77">
            <a:extLst>
              <a:ext uri="{FF2B5EF4-FFF2-40B4-BE49-F238E27FC236}">
                <a16:creationId xmlns:a16="http://schemas.microsoft.com/office/drawing/2014/main" id="{8A088FF9-40DB-4B6A-C314-E27F1D0D526F}"/>
              </a:ext>
            </a:extLst>
          </p:cNvPr>
          <p:cNvSpPr txBox="1"/>
          <p:nvPr/>
        </p:nvSpPr>
        <p:spPr>
          <a:xfrm>
            <a:off x="8528420" y="4482108"/>
            <a:ext cx="146685" cy="228268"/>
          </a:xfrm>
          <a:prstGeom prst="rect">
            <a:avLst/>
          </a:prstGeom>
        </p:spPr>
        <p:txBody>
          <a:bodyPr vert="horz" wrap="square" lIns="0" tIns="12700" rIns="0" bIns="0" rtlCol="0">
            <a:spAutoFit/>
          </a:bodyPr>
          <a:lstStyle/>
          <a:p>
            <a:pPr marL="12700">
              <a:lnSpc>
                <a:spcPct val="100000"/>
              </a:lnSpc>
              <a:spcBef>
                <a:spcPts val="100"/>
              </a:spcBef>
            </a:pPr>
            <a:r>
              <a:rPr sz="1400" b="1" spc="385" dirty="0">
                <a:solidFill>
                  <a:srgbClr val="FFFFFF"/>
                </a:solidFill>
                <a:latin typeface="+mj-ea"/>
                <a:ea typeface="+mj-ea"/>
                <a:cs typeface="Yu Gothic UI"/>
              </a:rPr>
              <a:t>1</a:t>
            </a:r>
            <a:endParaRPr sz="1400">
              <a:latin typeface="+mj-ea"/>
              <a:ea typeface="+mj-ea"/>
              <a:cs typeface="Yu Gothic UI"/>
            </a:endParaRPr>
          </a:p>
        </p:txBody>
      </p:sp>
      <p:sp>
        <p:nvSpPr>
          <p:cNvPr id="80" name="object 78">
            <a:extLst>
              <a:ext uri="{FF2B5EF4-FFF2-40B4-BE49-F238E27FC236}">
                <a16:creationId xmlns:a16="http://schemas.microsoft.com/office/drawing/2014/main" id="{2F374967-B6EC-46FF-9C9B-220A7F985224}"/>
              </a:ext>
            </a:extLst>
          </p:cNvPr>
          <p:cNvSpPr txBox="1"/>
          <p:nvPr/>
        </p:nvSpPr>
        <p:spPr>
          <a:xfrm>
            <a:off x="2655787" y="2402229"/>
            <a:ext cx="939800" cy="574040"/>
          </a:xfrm>
          <a:prstGeom prst="rect">
            <a:avLst/>
          </a:prstGeom>
        </p:spPr>
        <p:txBody>
          <a:bodyPr vert="horz" wrap="square" lIns="0" tIns="12700" rIns="0" bIns="0" rtlCol="0">
            <a:spAutoFit/>
          </a:bodyPr>
          <a:lstStyle/>
          <a:p>
            <a:pPr algn="ctr">
              <a:lnSpc>
                <a:spcPct val="100000"/>
              </a:lnSpc>
              <a:spcBef>
                <a:spcPts val="100"/>
              </a:spcBef>
            </a:pPr>
            <a:r>
              <a:rPr sz="1800" dirty="0">
                <a:latin typeface="+mj-ea"/>
                <a:ea typeface="+mj-ea"/>
                <a:cs typeface="Yu Gothic UI"/>
              </a:rPr>
              <a:t>問題事象</a:t>
            </a:r>
            <a:endParaRPr sz="1800">
              <a:latin typeface="+mj-ea"/>
              <a:ea typeface="+mj-ea"/>
              <a:cs typeface="Yu Gothic UI"/>
            </a:endParaRPr>
          </a:p>
          <a:p>
            <a:pPr algn="ctr">
              <a:lnSpc>
                <a:spcPct val="100000"/>
              </a:lnSpc>
            </a:pPr>
            <a:r>
              <a:rPr sz="1800" spc="55" dirty="0">
                <a:latin typeface="+mj-ea"/>
                <a:ea typeface="+mj-ea"/>
                <a:cs typeface="Yu Gothic UI"/>
              </a:rPr>
              <a:t>A</a:t>
            </a:r>
            <a:endParaRPr sz="1800">
              <a:latin typeface="+mj-ea"/>
              <a:ea typeface="+mj-ea"/>
              <a:cs typeface="Yu Gothic UI"/>
            </a:endParaRPr>
          </a:p>
        </p:txBody>
      </p:sp>
      <p:grpSp>
        <p:nvGrpSpPr>
          <p:cNvPr id="81" name="object 79">
            <a:extLst>
              <a:ext uri="{FF2B5EF4-FFF2-40B4-BE49-F238E27FC236}">
                <a16:creationId xmlns:a16="http://schemas.microsoft.com/office/drawing/2014/main" id="{F87E94B9-F103-759B-98AC-A6B3E3632D71}"/>
              </a:ext>
            </a:extLst>
          </p:cNvPr>
          <p:cNvGrpSpPr/>
          <p:nvPr/>
        </p:nvGrpSpPr>
        <p:grpSpPr>
          <a:xfrm>
            <a:off x="2544180" y="3297326"/>
            <a:ext cx="1165225" cy="734060"/>
            <a:chOff x="929386" y="3277870"/>
            <a:chExt cx="1165225" cy="734060"/>
          </a:xfrm>
        </p:grpSpPr>
        <p:sp>
          <p:nvSpPr>
            <p:cNvPr id="82" name="object 80">
              <a:extLst>
                <a:ext uri="{FF2B5EF4-FFF2-40B4-BE49-F238E27FC236}">
                  <a16:creationId xmlns:a16="http://schemas.microsoft.com/office/drawing/2014/main" id="{6BC875E7-A174-4DA0-9EC0-8FE6907D7583}"/>
                </a:ext>
              </a:extLst>
            </p:cNvPr>
            <p:cNvSpPr/>
            <p:nvPr/>
          </p:nvSpPr>
          <p:spPr>
            <a:xfrm>
              <a:off x="935736" y="3284220"/>
              <a:ext cx="1152525" cy="721360"/>
            </a:xfrm>
            <a:custGeom>
              <a:avLst/>
              <a:gdLst/>
              <a:ahLst/>
              <a:cxnLst/>
              <a:rect l="l" t="t" r="r" b="b"/>
              <a:pathLst>
                <a:path w="1152525" h="721360">
                  <a:moveTo>
                    <a:pt x="1152144" y="0"/>
                  </a:moveTo>
                  <a:lnTo>
                    <a:pt x="0" y="0"/>
                  </a:lnTo>
                  <a:lnTo>
                    <a:pt x="0" y="720851"/>
                  </a:lnTo>
                  <a:lnTo>
                    <a:pt x="1032001" y="720851"/>
                  </a:lnTo>
                  <a:lnTo>
                    <a:pt x="1152144" y="600709"/>
                  </a:lnTo>
                  <a:lnTo>
                    <a:pt x="1152144" y="0"/>
                  </a:lnTo>
                  <a:close/>
                </a:path>
              </a:pathLst>
            </a:custGeom>
            <a:solidFill>
              <a:srgbClr val="FFFFCC"/>
            </a:solidFill>
          </p:spPr>
          <p:txBody>
            <a:bodyPr wrap="square" lIns="0" tIns="0" rIns="0" bIns="0" rtlCol="0"/>
            <a:lstStyle/>
            <a:p>
              <a:endParaRPr>
                <a:latin typeface="+mj-ea"/>
                <a:ea typeface="+mj-ea"/>
              </a:endParaRPr>
            </a:p>
          </p:txBody>
        </p:sp>
        <p:sp>
          <p:nvSpPr>
            <p:cNvPr id="83" name="object 81">
              <a:extLst>
                <a:ext uri="{FF2B5EF4-FFF2-40B4-BE49-F238E27FC236}">
                  <a16:creationId xmlns:a16="http://schemas.microsoft.com/office/drawing/2014/main" id="{D4F680C3-9E26-DBBD-75F2-A069090FFD7F}"/>
                </a:ext>
              </a:extLst>
            </p:cNvPr>
            <p:cNvSpPr/>
            <p:nvPr/>
          </p:nvSpPr>
          <p:spPr>
            <a:xfrm>
              <a:off x="1967738" y="3884930"/>
              <a:ext cx="120650" cy="120650"/>
            </a:xfrm>
            <a:custGeom>
              <a:avLst/>
              <a:gdLst/>
              <a:ahLst/>
              <a:cxnLst/>
              <a:rect l="l" t="t" r="r" b="b"/>
              <a:pathLst>
                <a:path w="120650" h="120650">
                  <a:moveTo>
                    <a:pt x="120142" y="0"/>
                  </a:moveTo>
                  <a:lnTo>
                    <a:pt x="24003" y="24003"/>
                  </a:lnTo>
                  <a:lnTo>
                    <a:pt x="0" y="120142"/>
                  </a:lnTo>
                  <a:lnTo>
                    <a:pt x="120142" y="0"/>
                  </a:lnTo>
                  <a:close/>
                </a:path>
              </a:pathLst>
            </a:custGeom>
            <a:solidFill>
              <a:srgbClr val="CDCDA3"/>
            </a:solidFill>
          </p:spPr>
          <p:txBody>
            <a:bodyPr wrap="square" lIns="0" tIns="0" rIns="0" bIns="0" rtlCol="0"/>
            <a:lstStyle/>
            <a:p>
              <a:endParaRPr>
                <a:latin typeface="+mj-ea"/>
                <a:ea typeface="+mj-ea"/>
              </a:endParaRPr>
            </a:p>
          </p:txBody>
        </p:sp>
        <p:sp>
          <p:nvSpPr>
            <p:cNvPr id="84" name="object 82">
              <a:extLst>
                <a:ext uri="{FF2B5EF4-FFF2-40B4-BE49-F238E27FC236}">
                  <a16:creationId xmlns:a16="http://schemas.microsoft.com/office/drawing/2014/main" id="{F206B29A-7F64-4C3E-DBC2-B5F6DAF41D14}"/>
                </a:ext>
              </a:extLst>
            </p:cNvPr>
            <p:cNvSpPr/>
            <p:nvPr/>
          </p:nvSpPr>
          <p:spPr>
            <a:xfrm>
              <a:off x="935736" y="3284220"/>
              <a:ext cx="1152525" cy="721360"/>
            </a:xfrm>
            <a:custGeom>
              <a:avLst/>
              <a:gdLst/>
              <a:ahLst/>
              <a:cxnLst/>
              <a:rect l="l" t="t" r="r" b="b"/>
              <a:pathLst>
                <a:path w="1152525" h="721360">
                  <a:moveTo>
                    <a:pt x="1032001" y="720851"/>
                  </a:moveTo>
                  <a:lnTo>
                    <a:pt x="1056005" y="624712"/>
                  </a:lnTo>
                  <a:lnTo>
                    <a:pt x="1152144" y="600709"/>
                  </a:lnTo>
                  <a:lnTo>
                    <a:pt x="1032001" y="720851"/>
                  </a:lnTo>
                  <a:lnTo>
                    <a:pt x="0" y="720851"/>
                  </a:lnTo>
                  <a:lnTo>
                    <a:pt x="0" y="0"/>
                  </a:lnTo>
                  <a:lnTo>
                    <a:pt x="1152144" y="0"/>
                  </a:lnTo>
                  <a:lnTo>
                    <a:pt x="1152144" y="600709"/>
                  </a:lnTo>
                </a:path>
              </a:pathLst>
            </a:custGeom>
            <a:ln w="12700">
              <a:solidFill>
                <a:srgbClr val="000000"/>
              </a:solidFill>
            </a:ln>
          </p:spPr>
          <p:txBody>
            <a:bodyPr wrap="square" lIns="0" tIns="0" rIns="0" bIns="0" rtlCol="0"/>
            <a:lstStyle/>
            <a:p>
              <a:endParaRPr>
                <a:latin typeface="+mj-ea"/>
                <a:ea typeface="+mj-ea"/>
              </a:endParaRPr>
            </a:p>
          </p:txBody>
        </p:sp>
      </p:grpSp>
      <p:sp>
        <p:nvSpPr>
          <p:cNvPr id="85" name="object 83">
            <a:extLst>
              <a:ext uri="{FF2B5EF4-FFF2-40B4-BE49-F238E27FC236}">
                <a16:creationId xmlns:a16="http://schemas.microsoft.com/office/drawing/2014/main" id="{293AC110-EB23-6A30-C3C1-3FCEE42408C5}"/>
              </a:ext>
            </a:extLst>
          </p:cNvPr>
          <p:cNvSpPr txBox="1"/>
          <p:nvPr/>
        </p:nvSpPr>
        <p:spPr>
          <a:xfrm>
            <a:off x="2655787" y="3338220"/>
            <a:ext cx="939800" cy="574040"/>
          </a:xfrm>
          <a:prstGeom prst="rect">
            <a:avLst/>
          </a:prstGeom>
        </p:spPr>
        <p:txBody>
          <a:bodyPr vert="horz" wrap="square" lIns="0" tIns="12700" rIns="0" bIns="0" rtlCol="0">
            <a:spAutoFit/>
          </a:bodyPr>
          <a:lstStyle/>
          <a:p>
            <a:pPr algn="ctr">
              <a:lnSpc>
                <a:spcPct val="100000"/>
              </a:lnSpc>
              <a:spcBef>
                <a:spcPts val="100"/>
              </a:spcBef>
            </a:pPr>
            <a:r>
              <a:rPr sz="1800" dirty="0">
                <a:latin typeface="+mj-ea"/>
                <a:ea typeface="+mj-ea"/>
                <a:cs typeface="Yu Gothic UI"/>
              </a:rPr>
              <a:t>問題事象</a:t>
            </a:r>
            <a:endParaRPr sz="1800">
              <a:latin typeface="+mj-ea"/>
              <a:ea typeface="+mj-ea"/>
              <a:cs typeface="Yu Gothic UI"/>
            </a:endParaRPr>
          </a:p>
          <a:p>
            <a:pPr marL="1270" algn="ctr">
              <a:lnSpc>
                <a:spcPct val="100000"/>
              </a:lnSpc>
            </a:pPr>
            <a:r>
              <a:rPr sz="1800" spc="175" dirty="0">
                <a:latin typeface="+mj-ea"/>
                <a:ea typeface="+mj-ea"/>
                <a:cs typeface="Yu Gothic UI"/>
              </a:rPr>
              <a:t>B</a:t>
            </a:r>
            <a:endParaRPr sz="1800">
              <a:latin typeface="+mj-ea"/>
              <a:ea typeface="+mj-ea"/>
              <a:cs typeface="Yu Gothic UI"/>
            </a:endParaRPr>
          </a:p>
        </p:txBody>
      </p:sp>
      <p:grpSp>
        <p:nvGrpSpPr>
          <p:cNvPr id="86" name="object 84">
            <a:extLst>
              <a:ext uri="{FF2B5EF4-FFF2-40B4-BE49-F238E27FC236}">
                <a16:creationId xmlns:a16="http://schemas.microsoft.com/office/drawing/2014/main" id="{2B9260F6-96FD-7722-B428-98B533335D1A}"/>
              </a:ext>
            </a:extLst>
          </p:cNvPr>
          <p:cNvGrpSpPr/>
          <p:nvPr/>
        </p:nvGrpSpPr>
        <p:grpSpPr>
          <a:xfrm>
            <a:off x="2544180" y="4234585"/>
            <a:ext cx="1165225" cy="732155"/>
            <a:chOff x="929386" y="4215129"/>
            <a:chExt cx="1165225" cy="732155"/>
          </a:xfrm>
        </p:grpSpPr>
        <p:sp>
          <p:nvSpPr>
            <p:cNvPr id="87" name="object 85">
              <a:extLst>
                <a:ext uri="{FF2B5EF4-FFF2-40B4-BE49-F238E27FC236}">
                  <a16:creationId xmlns:a16="http://schemas.microsoft.com/office/drawing/2014/main" id="{9EACD18D-E1B1-9E4E-B175-02D04DFAB6E6}"/>
                </a:ext>
              </a:extLst>
            </p:cNvPr>
            <p:cNvSpPr/>
            <p:nvPr/>
          </p:nvSpPr>
          <p:spPr>
            <a:xfrm>
              <a:off x="935736" y="4221479"/>
              <a:ext cx="1152525" cy="719455"/>
            </a:xfrm>
            <a:custGeom>
              <a:avLst/>
              <a:gdLst/>
              <a:ahLst/>
              <a:cxnLst/>
              <a:rect l="l" t="t" r="r" b="b"/>
              <a:pathLst>
                <a:path w="1152525" h="719454">
                  <a:moveTo>
                    <a:pt x="1152144" y="0"/>
                  </a:moveTo>
                  <a:lnTo>
                    <a:pt x="0" y="0"/>
                  </a:lnTo>
                  <a:lnTo>
                    <a:pt x="0" y="719328"/>
                  </a:lnTo>
                  <a:lnTo>
                    <a:pt x="1032256" y="719328"/>
                  </a:lnTo>
                  <a:lnTo>
                    <a:pt x="1152144" y="599440"/>
                  </a:lnTo>
                  <a:lnTo>
                    <a:pt x="1152144" y="0"/>
                  </a:lnTo>
                  <a:close/>
                </a:path>
              </a:pathLst>
            </a:custGeom>
            <a:solidFill>
              <a:srgbClr val="FFFFCC"/>
            </a:solidFill>
          </p:spPr>
          <p:txBody>
            <a:bodyPr wrap="square" lIns="0" tIns="0" rIns="0" bIns="0" rtlCol="0"/>
            <a:lstStyle/>
            <a:p>
              <a:endParaRPr>
                <a:latin typeface="+mj-ea"/>
                <a:ea typeface="+mj-ea"/>
              </a:endParaRPr>
            </a:p>
          </p:txBody>
        </p:sp>
        <p:sp>
          <p:nvSpPr>
            <p:cNvPr id="88" name="object 86">
              <a:extLst>
                <a:ext uri="{FF2B5EF4-FFF2-40B4-BE49-F238E27FC236}">
                  <a16:creationId xmlns:a16="http://schemas.microsoft.com/office/drawing/2014/main" id="{861690C7-7B09-87A9-BB6E-6E4C6D1BDB4F}"/>
                </a:ext>
              </a:extLst>
            </p:cNvPr>
            <p:cNvSpPr/>
            <p:nvPr/>
          </p:nvSpPr>
          <p:spPr>
            <a:xfrm>
              <a:off x="1967991" y="4820919"/>
              <a:ext cx="120014" cy="120014"/>
            </a:xfrm>
            <a:custGeom>
              <a:avLst/>
              <a:gdLst/>
              <a:ahLst/>
              <a:cxnLst/>
              <a:rect l="l" t="t" r="r" b="b"/>
              <a:pathLst>
                <a:path w="120014" h="120014">
                  <a:moveTo>
                    <a:pt x="119887" y="0"/>
                  </a:moveTo>
                  <a:lnTo>
                    <a:pt x="24002" y="24002"/>
                  </a:lnTo>
                  <a:lnTo>
                    <a:pt x="0" y="119887"/>
                  </a:lnTo>
                  <a:lnTo>
                    <a:pt x="119887" y="0"/>
                  </a:lnTo>
                  <a:close/>
                </a:path>
              </a:pathLst>
            </a:custGeom>
            <a:solidFill>
              <a:srgbClr val="CDCDA3"/>
            </a:solidFill>
          </p:spPr>
          <p:txBody>
            <a:bodyPr wrap="square" lIns="0" tIns="0" rIns="0" bIns="0" rtlCol="0"/>
            <a:lstStyle/>
            <a:p>
              <a:endParaRPr>
                <a:latin typeface="+mj-ea"/>
                <a:ea typeface="+mj-ea"/>
              </a:endParaRPr>
            </a:p>
          </p:txBody>
        </p:sp>
        <p:sp>
          <p:nvSpPr>
            <p:cNvPr id="89" name="object 87">
              <a:extLst>
                <a:ext uri="{FF2B5EF4-FFF2-40B4-BE49-F238E27FC236}">
                  <a16:creationId xmlns:a16="http://schemas.microsoft.com/office/drawing/2014/main" id="{426A293D-3E42-D3D1-F983-0D801DC821A1}"/>
                </a:ext>
              </a:extLst>
            </p:cNvPr>
            <p:cNvSpPr/>
            <p:nvPr/>
          </p:nvSpPr>
          <p:spPr>
            <a:xfrm>
              <a:off x="935736" y="4221479"/>
              <a:ext cx="1152525" cy="719455"/>
            </a:xfrm>
            <a:custGeom>
              <a:avLst/>
              <a:gdLst/>
              <a:ahLst/>
              <a:cxnLst/>
              <a:rect l="l" t="t" r="r" b="b"/>
              <a:pathLst>
                <a:path w="1152525" h="719454">
                  <a:moveTo>
                    <a:pt x="1032256" y="719328"/>
                  </a:moveTo>
                  <a:lnTo>
                    <a:pt x="1056258" y="623443"/>
                  </a:lnTo>
                  <a:lnTo>
                    <a:pt x="1152144" y="599440"/>
                  </a:lnTo>
                  <a:lnTo>
                    <a:pt x="1032256" y="719328"/>
                  </a:lnTo>
                  <a:lnTo>
                    <a:pt x="0" y="719328"/>
                  </a:lnTo>
                  <a:lnTo>
                    <a:pt x="0" y="0"/>
                  </a:lnTo>
                  <a:lnTo>
                    <a:pt x="1152144" y="0"/>
                  </a:lnTo>
                  <a:lnTo>
                    <a:pt x="1152144" y="599440"/>
                  </a:lnTo>
                </a:path>
              </a:pathLst>
            </a:custGeom>
            <a:ln w="12700">
              <a:solidFill>
                <a:srgbClr val="000000"/>
              </a:solidFill>
            </a:ln>
          </p:spPr>
          <p:txBody>
            <a:bodyPr wrap="square" lIns="0" tIns="0" rIns="0" bIns="0" rtlCol="0"/>
            <a:lstStyle/>
            <a:p>
              <a:endParaRPr>
                <a:latin typeface="+mj-ea"/>
                <a:ea typeface="+mj-ea"/>
              </a:endParaRPr>
            </a:p>
          </p:txBody>
        </p:sp>
      </p:grpSp>
      <p:sp>
        <p:nvSpPr>
          <p:cNvPr id="90" name="object 88">
            <a:extLst>
              <a:ext uri="{FF2B5EF4-FFF2-40B4-BE49-F238E27FC236}">
                <a16:creationId xmlns:a16="http://schemas.microsoft.com/office/drawing/2014/main" id="{075D8773-FD60-7050-3EF2-77F1DE5010DA}"/>
              </a:ext>
            </a:extLst>
          </p:cNvPr>
          <p:cNvSpPr txBox="1"/>
          <p:nvPr/>
        </p:nvSpPr>
        <p:spPr>
          <a:xfrm>
            <a:off x="2655482" y="4274210"/>
            <a:ext cx="939800" cy="574040"/>
          </a:xfrm>
          <a:prstGeom prst="rect">
            <a:avLst/>
          </a:prstGeom>
        </p:spPr>
        <p:txBody>
          <a:bodyPr vert="horz" wrap="square" lIns="0" tIns="12700" rIns="0" bIns="0" rtlCol="0">
            <a:spAutoFit/>
          </a:bodyPr>
          <a:lstStyle/>
          <a:p>
            <a:pPr algn="ctr">
              <a:lnSpc>
                <a:spcPct val="100000"/>
              </a:lnSpc>
              <a:spcBef>
                <a:spcPts val="100"/>
              </a:spcBef>
            </a:pPr>
            <a:r>
              <a:rPr sz="1800" dirty="0">
                <a:latin typeface="+mj-ea"/>
                <a:ea typeface="+mj-ea"/>
                <a:cs typeface="Yu Gothic UI"/>
              </a:rPr>
              <a:t>問題事象</a:t>
            </a:r>
            <a:endParaRPr sz="1800">
              <a:latin typeface="+mj-ea"/>
              <a:ea typeface="+mj-ea"/>
              <a:cs typeface="Yu Gothic UI"/>
            </a:endParaRPr>
          </a:p>
          <a:p>
            <a:pPr marL="635" algn="ctr">
              <a:lnSpc>
                <a:spcPct val="100000"/>
              </a:lnSpc>
            </a:pPr>
            <a:r>
              <a:rPr sz="1800" spc="95" dirty="0">
                <a:latin typeface="+mj-ea"/>
                <a:ea typeface="+mj-ea"/>
                <a:cs typeface="Yu Gothic UI"/>
              </a:rPr>
              <a:t>C</a:t>
            </a:r>
            <a:endParaRPr sz="1800">
              <a:latin typeface="+mj-ea"/>
              <a:ea typeface="+mj-ea"/>
              <a:cs typeface="Yu Gothic UI"/>
            </a:endParaRPr>
          </a:p>
        </p:txBody>
      </p:sp>
      <p:grpSp>
        <p:nvGrpSpPr>
          <p:cNvPr id="91" name="object 89">
            <a:extLst>
              <a:ext uri="{FF2B5EF4-FFF2-40B4-BE49-F238E27FC236}">
                <a16:creationId xmlns:a16="http://schemas.microsoft.com/office/drawing/2014/main" id="{0419B68D-311F-2BB5-F618-94741C4DA1BC}"/>
              </a:ext>
            </a:extLst>
          </p:cNvPr>
          <p:cNvGrpSpPr/>
          <p:nvPr/>
        </p:nvGrpSpPr>
        <p:grpSpPr>
          <a:xfrm>
            <a:off x="4566527" y="2363113"/>
            <a:ext cx="1165225" cy="732155"/>
            <a:chOff x="2951733" y="2343657"/>
            <a:chExt cx="1165225" cy="732155"/>
          </a:xfrm>
          <a:solidFill>
            <a:schemeClr val="accent1">
              <a:lumMod val="20000"/>
              <a:lumOff val="80000"/>
            </a:schemeClr>
          </a:solidFill>
        </p:grpSpPr>
        <p:sp>
          <p:nvSpPr>
            <p:cNvPr id="92" name="object 90">
              <a:extLst>
                <a:ext uri="{FF2B5EF4-FFF2-40B4-BE49-F238E27FC236}">
                  <a16:creationId xmlns:a16="http://schemas.microsoft.com/office/drawing/2014/main" id="{E268672D-23A8-0F0C-E8E6-9C542ED6464B}"/>
                </a:ext>
              </a:extLst>
            </p:cNvPr>
            <p:cNvSpPr/>
            <p:nvPr/>
          </p:nvSpPr>
          <p:spPr>
            <a:xfrm>
              <a:off x="2958083" y="2350007"/>
              <a:ext cx="1152525" cy="719455"/>
            </a:xfrm>
            <a:custGeom>
              <a:avLst/>
              <a:gdLst/>
              <a:ahLst/>
              <a:cxnLst/>
              <a:rect l="l" t="t" r="r" b="b"/>
              <a:pathLst>
                <a:path w="1152525" h="719455">
                  <a:moveTo>
                    <a:pt x="1152144" y="0"/>
                  </a:moveTo>
                  <a:lnTo>
                    <a:pt x="0" y="0"/>
                  </a:lnTo>
                  <a:lnTo>
                    <a:pt x="0" y="719327"/>
                  </a:lnTo>
                  <a:lnTo>
                    <a:pt x="1032256" y="719327"/>
                  </a:lnTo>
                  <a:lnTo>
                    <a:pt x="1152144" y="599439"/>
                  </a:lnTo>
                  <a:lnTo>
                    <a:pt x="1152144" y="0"/>
                  </a:lnTo>
                  <a:close/>
                </a:path>
              </a:pathLst>
            </a:custGeom>
            <a:grpFill/>
          </p:spPr>
          <p:txBody>
            <a:bodyPr wrap="square" lIns="0" tIns="0" rIns="0" bIns="0" rtlCol="0"/>
            <a:lstStyle/>
            <a:p>
              <a:endParaRPr>
                <a:latin typeface="+mj-ea"/>
                <a:ea typeface="+mj-ea"/>
              </a:endParaRPr>
            </a:p>
          </p:txBody>
        </p:sp>
        <p:sp>
          <p:nvSpPr>
            <p:cNvPr id="93" name="object 91">
              <a:extLst>
                <a:ext uri="{FF2B5EF4-FFF2-40B4-BE49-F238E27FC236}">
                  <a16:creationId xmlns:a16="http://schemas.microsoft.com/office/drawing/2014/main" id="{1257A252-A581-D681-4BBB-3ED4D36E75B9}"/>
                </a:ext>
              </a:extLst>
            </p:cNvPr>
            <p:cNvSpPr/>
            <p:nvPr/>
          </p:nvSpPr>
          <p:spPr>
            <a:xfrm>
              <a:off x="3990339" y="2949447"/>
              <a:ext cx="120014" cy="120014"/>
            </a:xfrm>
            <a:custGeom>
              <a:avLst/>
              <a:gdLst/>
              <a:ahLst/>
              <a:cxnLst/>
              <a:rect l="l" t="t" r="r" b="b"/>
              <a:pathLst>
                <a:path w="120014" h="120014">
                  <a:moveTo>
                    <a:pt x="119887" y="0"/>
                  </a:moveTo>
                  <a:lnTo>
                    <a:pt x="24002" y="24002"/>
                  </a:lnTo>
                  <a:lnTo>
                    <a:pt x="0" y="119887"/>
                  </a:lnTo>
                  <a:lnTo>
                    <a:pt x="119887" y="0"/>
                  </a:lnTo>
                  <a:close/>
                </a:path>
              </a:pathLst>
            </a:custGeom>
            <a:grpFill/>
          </p:spPr>
          <p:txBody>
            <a:bodyPr wrap="square" lIns="0" tIns="0" rIns="0" bIns="0" rtlCol="0"/>
            <a:lstStyle/>
            <a:p>
              <a:endParaRPr>
                <a:latin typeface="+mj-ea"/>
                <a:ea typeface="+mj-ea"/>
              </a:endParaRPr>
            </a:p>
          </p:txBody>
        </p:sp>
        <p:sp>
          <p:nvSpPr>
            <p:cNvPr id="94" name="object 92">
              <a:extLst>
                <a:ext uri="{FF2B5EF4-FFF2-40B4-BE49-F238E27FC236}">
                  <a16:creationId xmlns:a16="http://schemas.microsoft.com/office/drawing/2014/main" id="{6CD6C175-0491-EE0F-E4B0-B9D3116246C5}"/>
                </a:ext>
              </a:extLst>
            </p:cNvPr>
            <p:cNvSpPr/>
            <p:nvPr/>
          </p:nvSpPr>
          <p:spPr>
            <a:xfrm>
              <a:off x="2958083" y="2350007"/>
              <a:ext cx="1152525" cy="719455"/>
            </a:xfrm>
            <a:custGeom>
              <a:avLst/>
              <a:gdLst/>
              <a:ahLst/>
              <a:cxnLst/>
              <a:rect l="l" t="t" r="r" b="b"/>
              <a:pathLst>
                <a:path w="1152525" h="719455">
                  <a:moveTo>
                    <a:pt x="1032256" y="719327"/>
                  </a:moveTo>
                  <a:lnTo>
                    <a:pt x="1056258" y="623442"/>
                  </a:lnTo>
                  <a:lnTo>
                    <a:pt x="1152144" y="599439"/>
                  </a:lnTo>
                  <a:lnTo>
                    <a:pt x="1032256" y="719327"/>
                  </a:lnTo>
                  <a:lnTo>
                    <a:pt x="0" y="719327"/>
                  </a:lnTo>
                  <a:lnTo>
                    <a:pt x="0" y="0"/>
                  </a:lnTo>
                  <a:lnTo>
                    <a:pt x="1152144" y="0"/>
                  </a:lnTo>
                  <a:lnTo>
                    <a:pt x="1152144" y="599439"/>
                  </a:lnTo>
                </a:path>
              </a:pathLst>
            </a:custGeom>
            <a:grpFill/>
            <a:ln w="12700">
              <a:solidFill>
                <a:srgbClr val="000000"/>
              </a:solidFill>
            </a:ln>
          </p:spPr>
          <p:txBody>
            <a:bodyPr wrap="square" lIns="0" tIns="0" rIns="0" bIns="0" rtlCol="0"/>
            <a:lstStyle/>
            <a:p>
              <a:endParaRPr>
                <a:latin typeface="+mj-ea"/>
                <a:ea typeface="+mj-ea"/>
              </a:endParaRPr>
            </a:p>
          </p:txBody>
        </p:sp>
      </p:grpSp>
      <p:sp>
        <p:nvSpPr>
          <p:cNvPr id="95" name="object 93">
            <a:extLst>
              <a:ext uri="{FF2B5EF4-FFF2-40B4-BE49-F238E27FC236}">
                <a16:creationId xmlns:a16="http://schemas.microsoft.com/office/drawing/2014/main" id="{5C90ECE0-0139-15F1-00D1-521358FBFF0B}"/>
              </a:ext>
            </a:extLst>
          </p:cNvPr>
          <p:cNvSpPr txBox="1"/>
          <p:nvPr/>
        </p:nvSpPr>
        <p:spPr>
          <a:xfrm>
            <a:off x="4907649" y="2402738"/>
            <a:ext cx="482600" cy="574040"/>
          </a:xfrm>
          <a:prstGeom prst="rect">
            <a:avLst/>
          </a:prstGeom>
        </p:spPr>
        <p:txBody>
          <a:bodyPr vert="horz" wrap="square" lIns="0" tIns="12700" rIns="0" bIns="0" rtlCol="0">
            <a:spAutoFit/>
          </a:bodyPr>
          <a:lstStyle/>
          <a:p>
            <a:pPr marL="158750" marR="5080" indent="-146685">
              <a:lnSpc>
                <a:spcPct val="100000"/>
              </a:lnSpc>
              <a:spcBef>
                <a:spcPts val="100"/>
              </a:spcBef>
            </a:pPr>
            <a:r>
              <a:rPr sz="1800" dirty="0">
                <a:latin typeface="+mj-ea"/>
                <a:ea typeface="+mj-ea"/>
                <a:cs typeface="Yu Gothic UI"/>
              </a:rPr>
              <a:t>原因 </a:t>
            </a:r>
            <a:r>
              <a:rPr sz="1800" spc="20" dirty="0">
                <a:latin typeface="+mj-ea"/>
                <a:ea typeface="+mj-ea"/>
                <a:cs typeface="Yu Gothic UI"/>
              </a:rPr>
              <a:t>イ</a:t>
            </a:r>
            <a:endParaRPr sz="1800" dirty="0">
              <a:latin typeface="+mj-ea"/>
              <a:ea typeface="+mj-ea"/>
              <a:cs typeface="Yu Gothic UI"/>
            </a:endParaRPr>
          </a:p>
        </p:txBody>
      </p:sp>
      <p:grpSp>
        <p:nvGrpSpPr>
          <p:cNvPr id="96" name="object 94">
            <a:extLst>
              <a:ext uri="{FF2B5EF4-FFF2-40B4-BE49-F238E27FC236}">
                <a16:creationId xmlns:a16="http://schemas.microsoft.com/office/drawing/2014/main" id="{22EC62BA-417A-3A2D-56B0-5CEC79DAFFC8}"/>
              </a:ext>
            </a:extLst>
          </p:cNvPr>
          <p:cNvGrpSpPr/>
          <p:nvPr/>
        </p:nvGrpSpPr>
        <p:grpSpPr>
          <a:xfrm>
            <a:off x="4566527" y="3298850"/>
            <a:ext cx="1165225" cy="732155"/>
            <a:chOff x="2951733" y="3279394"/>
            <a:chExt cx="1165225" cy="732155"/>
          </a:xfrm>
          <a:solidFill>
            <a:schemeClr val="accent1">
              <a:lumMod val="20000"/>
              <a:lumOff val="80000"/>
            </a:schemeClr>
          </a:solidFill>
        </p:grpSpPr>
        <p:sp>
          <p:nvSpPr>
            <p:cNvPr id="97" name="object 95">
              <a:extLst>
                <a:ext uri="{FF2B5EF4-FFF2-40B4-BE49-F238E27FC236}">
                  <a16:creationId xmlns:a16="http://schemas.microsoft.com/office/drawing/2014/main" id="{82D9E530-35AC-7550-9E46-0B1DB48039F3}"/>
                </a:ext>
              </a:extLst>
            </p:cNvPr>
            <p:cNvSpPr/>
            <p:nvPr/>
          </p:nvSpPr>
          <p:spPr>
            <a:xfrm>
              <a:off x="2958083" y="3285744"/>
              <a:ext cx="1152525" cy="719455"/>
            </a:xfrm>
            <a:custGeom>
              <a:avLst/>
              <a:gdLst/>
              <a:ahLst/>
              <a:cxnLst/>
              <a:rect l="l" t="t" r="r" b="b"/>
              <a:pathLst>
                <a:path w="1152525" h="719454">
                  <a:moveTo>
                    <a:pt x="1152144" y="0"/>
                  </a:moveTo>
                  <a:lnTo>
                    <a:pt x="0" y="0"/>
                  </a:lnTo>
                  <a:lnTo>
                    <a:pt x="0" y="719327"/>
                  </a:lnTo>
                  <a:lnTo>
                    <a:pt x="1032256" y="719327"/>
                  </a:lnTo>
                  <a:lnTo>
                    <a:pt x="1152144" y="599439"/>
                  </a:lnTo>
                  <a:lnTo>
                    <a:pt x="1152144" y="0"/>
                  </a:lnTo>
                  <a:close/>
                </a:path>
              </a:pathLst>
            </a:custGeom>
            <a:grpFill/>
          </p:spPr>
          <p:txBody>
            <a:bodyPr wrap="square" lIns="0" tIns="0" rIns="0" bIns="0" rtlCol="0"/>
            <a:lstStyle/>
            <a:p>
              <a:endParaRPr>
                <a:latin typeface="+mj-ea"/>
                <a:ea typeface="+mj-ea"/>
              </a:endParaRPr>
            </a:p>
          </p:txBody>
        </p:sp>
        <p:sp>
          <p:nvSpPr>
            <p:cNvPr id="98" name="object 96">
              <a:extLst>
                <a:ext uri="{FF2B5EF4-FFF2-40B4-BE49-F238E27FC236}">
                  <a16:creationId xmlns:a16="http://schemas.microsoft.com/office/drawing/2014/main" id="{B1879465-2810-CA6B-812F-F5C3DBD3A45B}"/>
                </a:ext>
              </a:extLst>
            </p:cNvPr>
            <p:cNvSpPr/>
            <p:nvPr/>
          </p:nvSpPr>
          <p:spPr>
            <a:xfrm>
              <a:off x="3990339" y="3885184"/>
              <a:ext cx="120014" cy="120014"/>
            </a:xfrm>
            <a:custGeom>
              <a:avLst/>
              <a:gdLst/>
              <a:ahLst/>
              <a:cxnLst/>
              <a:rect l="l" t="t" r="r" b="b"/>
              <a:pathLst>
                <a:path w="120014" h="120014">
                  <a:moveTo>
                    <a:pt x="119887" y="0"/>
                  </a:moveTo>
                  <a:lnTo>
                    <a:pt x="24002" y="24003"/>
                  </a:lnTo>
                  <a:lnTo>
                    <a:pt x="0" y="119888"/>
                  </a:lnTo>
                  <a:lnTo>
                    <a:pt x="119887" y="0"/>
                  </a:lnTo>
                  <a:close/>
                </a:path>
              </a:pathLst>
            </a:custGeom>
            <a:grpFill/>
          </p:spPr>
          <p:txBody>
            <a:bodyPr wrap="square" lIns="0" tIns="0" rIns="0" bIns="0" rtlCol="0"/>
            <a:lstStyle/>
            <a:p>
              <a:endParaRPr>
                <a:latin typeface="+mj-ea"/>
                <a:ea typeface="+mj-ea"/>
              </a:endParaRPr>
            </a:p>
          </p:txBody>
        </p:sp>
        <p:sp>
          <p:nvSpPr>
            <p:cNvPr id="99" name="object 97">
              <a:extLst>
                <a:ext uri="{FF2B5EF4-FFF2-40B4-BE49-F238E27FC236}">
                  <a16:creationId xmlns:a16="http://schemas.microsoft.com/office/drawing/2014/main" id="{9BD369B6-78A9-CD67-42E8-5F963DFB0543}"/>
                </a:ext>
              </a:extLst>
            </p:cNvPr>
            <p:cNvSpPr/>
            <p:nvPr/>
          </p:nvSpPr>
          <p:spPr>
            <a:xfrm>
              <a:off x="2958083" y="3285744"/>
              <a:ext cx="1152525" cy="719455"/>
            </a:xfrm>
            <a:custGeom>
              <a:avLst/>
              <a:gdLst/>
              <a:ahLst/>
              <a:cxnLst/>
              <a:rect l="l" t="t" r="r" b="b"/>
              <a:pathLst>
                <a:path w="1152525" h="719454">
                  <a:moveTo>
                    <a:pt x="1032256" y="719327"/>
                  </a:moveTo>
                  <a:lnTo>
                    <a:pt x="1056258" y="623442"/>
                  </a:lnTo>
                  <a:lnTo>
                    <a:pt x="1152144" y="599439"/>
                  </a:lnTo>
                  <a:lnTo>
                    <a:pt x="1032256" y="719327"/>
                  </a:lnTo>
                  <a:lnTo>
                    <a:pt x="0" y="719327"/>
                  </a:lnTo>
                  <a:lnTo>
                    <a:pt x="0" y="0"/>
                  </a:lnTo>
                  <a:lnTo>
                    <a:pt x="1152144" y="0"/>
                  </a:lnTo>
                  <a:lnTo>
                    <a:pt x="1152144" y="599439"/>
                  </a:lnTo>
                </a:path>
              </a:pathLst>
            </a:custGeom>
            <a:grpFill/>
            <a:ln w="12700">
              <a:solidFill>
                <a:srgbClr val="000000"/>
              </a:solidFill>
            </a:ln>
          </p:spPr>
          <p:txBody>
            <a:bodyPr wrap="square" lIns="0" tIns="0" rIns="0" bIns="0" rtlCol="0"/>
            <a:lstStyle/>
            <a:p>
              <a:endParaRPr>
                <a:latin typeface="+mj-ea"/>
                <a:ea typeface="+mj-ea"/>
              </a:endParaRPr>
            </a:p>
          </p:txBody>
        </p:sp>
      </p:grpSp>
      <p:sp>
        <p:nvSpPr>
          <p:cNvPr id="100" name="object 98">
            <a:extLst>
              <a:ext uri="{FF2B5EF4-FFF2-40B4-BE49-F238E27FC236}">
                <a16:creationId xmlns:a16="http://schemas.microsoft.com/office/drawing/2014/main" id="{6E72812F-B360-4561-2F34-368409C27DF7}"/>
              </a:ext>
            </a:extLst>
          </p:cNvPr>
          <p:cNvSpPr txBox="1"/>
          <p:nvPr/>
        </p:nvSpPr>
        <p:spPr>
          <a:xfrm>
            <a:off x="4907649" y="3338854"/>
            <a:ext cx="482600" cy="574040"/>
          </a:xfrm>
          <a:prstGeom prst="rect">
            <a:avLst/>
          </a:prstGeom>
        </p:spPr>
        <p:txBody>
          <a:bodyPr vert="horz" wrap="square" lIns="0" tIns="12700" rIns="0" bIns="0" rtlCol="0">
            <a:spAutoFit/>
          </a:bodyPr>
          <a:lstStyle/>
          <a:p>
            <a:pPr marL="158750" marR="5080" indent="-146685">
              <a:lnSpc>
                <a:spcPct val="100000"/>
              </a:lnSpc>
              <a:spcBef>
                <a:spcPts val="100"/>
              </a:spcBef>
            </a:pPr>
            <a:r>
              <a:rPr sz="1800" dirty="0">
                <a:latin typeface="+mj-ea"/>
                <a:ea typeface="+mj-ea"/>
                <a:cs typeface="Yu Gothic UI"/>
              </a:rPr>
              <a:t>原因 </a:t>
            </a:r>
            <a:r>
              <a:rPr sz="1800" spc="-5" dirty="0">
                <a:latin typeface="+mj-ea"/>
                <a:ea typeface="+mj-ea"/>
                <a:cs typeface="Yu Gothic UI"/>
              </a:rPr>
              <a:t>ロ</a:t>
            </a:r>
            <a:endParaRPr sz="1800">
              <a:latin typeface="+mj-ea"/>
              <a:ea typeface="+mj-ea"/>
              <a:cs typeface="Yu Gothic UI"/>
            </a:endParaRPr>
          </a:p>
        </p:txBody>
      </p:sp>
      <p:grpSp>
        <p:nvGrpSpPr>
          <p:cNvPr id="101" name="object 99">
            <a:extLst>
              <a:ext uri="{FF2B5EF4-FFF2-40B4-BE49-F238E27FC236}">
                <a16:creationId xmlns:a16="http://schemas.microsoft.com/office/drawing/2014/main" id="{FB7C2B54-F0B1-273D-3539-32FB94A9C7A1}"/>
              </a:ext>
            </a:extLst>
          </p:cNvPr>
          <p:cNvGrpSpPr/>
          <p:nvPr/>
        </p:nvGrpSpPr>
        <p:grpSpPr>
          <a:xfrm>
            <a:off x="4566527" y="4234585"/>
            <a:ext cx="1165225" cy="732155"/>
            <a:chOff x="2951733" y="4215129"/>
            <a:chExt cx="1165225" cy="732155"/>
          </a:xfrm>
          <a:solidFill>
            <a:schemeClr val="accent1">
              <a:lumMod val="20000"/>
              <a:lumOff val="80000"/>
            </a:schemeClr>
          </a:solidFill>
        </p:grpSpPr>
        <p:sp>
          <p:nvSpPr>
            <p:cNvPr id="102" name="object 100">
              <a:extLst>
                <a:ext uri="{FF2B5EF4-FFF2-40B4-BE49-F238E27FC236}">
                  <a16:creationId xmlns:a16="http://schemas.microsoft.com/office/drawing/2014/main" id="{9FDE5E0C-167C-E95F-FE4A-D22233AD1A3A}"/>
                </a:ext>
              </a:extLst>
            </p:cNvPr>
            <p:cNvSpPr/>
            <p:nvPr/>
          </p:nvSpPr>
          <p:spPr>
            <a:xfrm>
              <a:off x="2958083" y="4221479"/>
              <a:ext cx="1152525" cy="719455"/>
            </a:xfrm>
            <a:custGeom>
              <a:avLst/>
              <a:gdLst/>
              <a:ahLst/>
              <a:cxnLst/>
              <a:rect l="l" t="t" r="r" b="b"/>
              <a:pathLst>
                <a:path w="1152525" h="719454">
                  <a:moveTo>
                    <a:pt x="1152144" y="0"/>
                  </a:moveTo>
                  <a:lnTo>
                    <a:pt x="0" y="0"/>
                  </a:lnTo>
                  <a:lnTo>
                    <a:pt x="0" y="719328"/>
                  </a:lnTo>
                  <a:lnTo>
                    <a:pt x="1032256" y="719328"/>
                  </a:lnTo>
                  <a:lnTo>
                    <a:pt x="1152144" y="599440"/>
                  </a:lnTo>
                  <a:lnTo>
                    <a:pt x="1152144" y="0"/>
                  </a:lnTo>
                  <a:close/>
                </a:path>
              </a:pathLst>
            </a:custGeom>
            <a:grpFill/>
          </p:spPr>
          <p:txBody>
            <a:bodyPr wrap="square" lIns="0" tIns="0" rIns="0" bIns="0" rtlCol="0"/>
            <a:lstStyle/>
            <a:p>
              <a:endParaRPr>
                <a:latin typeface="+mj-ea"/>
                <a:ea typeface="+mj-ea"/>
              </a:endParaRPr>
            </a:p>
          </p:txBody>
        </p:sp>
        <p:sp>
          <p:nvSpPr>
            <p:cNvPr id="103" name="object 101">
              <a:extLst>
                <a:ext uri="{FF2B5EF4-FFF2-40B4-BE49-F238E27FC236}">
                  <a16:creationId xmlns:a16="http://schemas.microsoft.com/office/drawing/2014/main" id="{716957BC-E103-087F-B65A-C9589545E1F8}"/>
                </a:ext>
              </a:extLst>
            </p:cNvPr>
            <p:cNvSpPr/>
            <p:nvPr/>
          </p:nvSpPr>
          <p:spPr>
            <a:xfrm>
              <a:off x="3990339" y="4820919"/>
              <a:ext cx="120014" cy="120014"/>
            </a:xfrm>
            <a:custGeom>
              <a:avLst/>
              <a:gdLst/>
              <a:ahLst/>
              <a:cxnLst/>
              <a:rect l="l" t="t" r="r" b="b"/>
              <a:pathLst>
                <a:path w="120014" h="120014">
                  <a:moveTo>
                    <a:pt x="119887" y="0"/>
                  </a:moveTo>
                  <a:lnTo>
                    <a:pt x="24002" y="24002"/>
                  </a:lnTo>
                  <a:lnTo>
                    <a:pt x="0" y="119887"/>
                  </a:lnTo>
                  <a:lnTo>
                    <a:pt x="119887" y="0"/>
                  </a:lnTo>
                  <a:close/>
                </a:path>
              </a:pathLst>
            </a:custGeom>
            <a:grpFill/>
          </p:spPr>
          <p:txBody>
            <a:bodyPr wrap="square" lIns="0" tIns="0" rIns="0" bIns="0" rtlCol="0"/>
            <a:lstStyle/>
            <a:p>
              <a:endParaRPr>
                <a:latin typeface="+mj-ea"/>
                <a:ea typeface="+mj-ea"/>
              </a:endParaRPr>
            </a:p>
          </p:txBody>
        </p:sp>
        <p:sp>
          <p:nvSpPr>
            <p:cNvPr id="104" name="object 102">
              <a:extLst>
                <a:ext uri="{FF2B5EF4-FFF2-40B4-BE49-F238E27FC236}">
                  <a16:creationId xmlns:a16="http://schemas.microsoft.com/office/drawing/2014/main" id="{EC9F64FA-BB1F-3FF9-FF53-FDFCB1AADABD}"/>
                </a:ext>
              </a:extLst>
            </p:cNvPr>
            <p:cNvSpPr/>
            <p:nvPr/>
          </p:nvSpPr>
          <p:spPr>
            <a:xfrm>
              <a:off x="2958083" y="4221479"/>
              <a:ext cx="1152525" cy="719455"/>
            </a:xfrm>
            <a:custGeom>
              <a:avLst/>
              <a:gdLst/>
              <a:ahLst/>
              <a:cxnLst/>
              <a:rect l="l" t="t" r="r" b="b"/>
              <a:pathLst>
                <a:path w="1152525" h="719454">
                  <a:moveTo>
                    <a:pt x="1032256" y="719328"/>
                  </a:moveTo>
                  <a:lnTo>
                    <a:pt x="1056258" y="623443"/>
                  </a:lnTo>
                  <a:lnTo>
                    <a:pt x="1152144" y="599440"/>
                  </a:lnTo>
                  <a:lnTo>
                    <a:pt x="1032256" y="719328"/>
                  </a:lnTo>
                  <a:lnTo>
                    <a:pt x="0" y="719328"/>
                  </a:lnTo>
                  <a:lnTo>
                    <a:pt x="0" y="0"/>
                  </a:lnTo>
                  <a:lnTo>
                    <a:pt x="1152144" y="0"/>
                  </a:lnTo>
                  <a:lnTo>
                    <a:pt x="1152144" y="599440"/>
                  </a:lnTo>
                </a:path>
              </a:pathLst>
            </a:custGeom>
            <a:grpFill/>
            <a:ln w="12700">
              <a:solidFill>
                <a:srgbClr val="000000"/>
              </a:solidFill>
            </a:ln>
          </p:spPr>
          <p:txBody>
            <a:bodyPr wrap="square" lIns="0" tIns="0" rIns="0" bIns="0" rtlCol="0"/>
            <a:lstStyle/>
            <a:p>
              <a:endParaRPr>
                <a:latin typeface="+mj-ea"/>
                <a:ea typeface="+mj-ea"/>
              </a:endParaRPr>
            </a:p>
          </p:txBody>
        </p:sp>
      </p:grpSp>
      <p:sp>
        <p:nvSpPr>
          <p:cNvPr id="105" name="object 103">
            <a:extLst>
              <a:ext uri="{FF2B5EF4-FFF2-40B4-BE49-F238E27FC236}">
                <a16:creationId xmlns:a16="http://schemas.microsoft.com/office/drawing/2014/main" id="{04D4F25B-96A5-5BD9-2BDB-56169CC8DAA5}"/>
              </a:ext>
            </a:extLst>
          </p:cNvPr>
          <p:cNvSpPr txBox="1"/>
          <p:nvPr/>
        </p:nvSpPr>
        <p:spPr>
          <a:xfrm>
            <a:off x="4907396" y="4274845"/>
            <a:ext cx="482600" cy="574675"/>
          </a:xfrm>
          <a:prstGeom prst="rect">
            <a:avLst/>
          </a:prstGeom>
        </p:spPr>
        <p:txBody>
          <a:bodyPr vert="horz" wrap="square" lIns="0" tIns="12700" rIns="0" bIns="0" rtlCol="0">
            <a:spAutoFit/>
          </a:bodyPr>
          <a:lstStyle/>
          <a:p>
            <a:pPr marL="149860" marR="5080" indent="-137160">
              <a:lnSpc>
                <a:spcPct val="100000"/>
              </a:lnSpc>
              <a:spcBef>
                <a:spcPts val="100"/>
              </a:spcBef>
            </a:pPr>
            <a:r>
              <a:rPr sz="1800" dirty="0">
                <a:latin typeface="+mj-ea"/>
                <a:ea typeface="+mj-ea"/>
                <a:cs typeface="Yu Gothic UI"/>
              </a:rPr>
              <a:t>原因 </a:t>
            </a:r>
            <a:r>
              <a:rPr sz="1800" spc="50" dirty="0">
                <a:latin typeface="+mj-ea"/>
                <a:ea typeface="+mj-ea"/>
                <a:cs typeface="Yu Gothic UI"/>
              </a:rPr>
              <a:t>ハ</a:t>
            </a:r>
            <a:endParaRPr sz="1800">
              <a:latin typeface="+mj-ea"/>
              <a:ea typeface="+mj-ea"/>
              <a:cs typeface="Yu Gothic UI"/>
            </a:endParaRPr>
          </a:p>
        </p:txBody>
      </p:sp>
    </p:spTree>
    <p:extLst>
      <p:ext uri="{BB962C8B-B14F-4D97-AF65-F5344CB8AC3E}">
        <p14:creationId xmlns:p14="http://schemas.microsoft.com/office/powerpoint/2010/main" val="1130091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1A591555-4EA5-10F3-0173-A30A434C782A}"/>
              </a:ext>
            </a:extLst>
          </p:cNvPr>
          <p:cNvSpPr>
            <a:spLocks noGrp="1"/>
          </p:cNvSpPr>
          <p:nvPr>
            <p:ph type="title"/>
          </p:nvPr>
        </p:nvSpPr>
        <p:spPr/>
        <p:txBody>
          <a:bodyPr/>
          <a:lstStyle/>
          <a:p>
            <a:r>
              <a:rPr lang="ja-JP" altLang="en-US"/>
              <a:t>目次のページ</a:t>
            </a:r>
          </a:p>
        </p:txBody>
      </p:sp>
      <p:sp>
        <p:nvSpPr>
          <p:cNvPr id="9" name="コンテンツ プレースホルダー 8">
            <a:extLst>
              <a:ext uri="{FF2B5EF4-FFF2-40B4-BE49-F238E27FC236}">
                <a16:creationId xmlns:a16="http://schemas.microsoft.com/office/drawing/2014/main" id="{900A9DD4-4730-65A2-6492-483864638671}"/>
              </a:ext>
            </a:extLst>
          </p:cNvPr>
          <p:cNvSpPr>
            <a:spLocks noGrp="1"/>
          </p:cNvSpPr>
          <p:nvPr>
            <p:ph idx="1"/>
          </p:nvPr>
        </p:nvSpPr>
        <p:spPr/>
        <p:txBody>
          <a:bodyPr/>
          <a:lstStyle/>
          <a:p>
            <a:pPr marL="457200" indent="-457200">
              <a:buFont typeface="+mj-lt"/>
              <a:buAutoNum type="arabicPeriod"/>
              <a:tabLst>
                <a:tab pos="2874963" algn="l"/>
              </a:tabLst>
            </a:pPr>
            <a:r>
              <a:rPr lang="ja-JP" altLang="en-US" sz="2000" dirty="0"/>
              <a:t>課題抽出の手法</a:t>
            </a:r>
            <a:r>
              <a:rPr lang="en-US" altLang="ja-JP" sz="2000" dirty="0"/>
              <a:t>	……………………… P-3</a:t>
            </a:r>
          </a:p>
          <a:p>
            <a:pPr marL="457200" indent="-457200">
              <a:buFont typeface="+mj-lt"/>
              <a:buAutoNum type="arabicPeriod"/>
              <a:tabLst>
                <a:tab pos="2874963" algn="l"/>
              </a:tabLst>
            </a:pPr>
            <a:r>
              <a:rPr lang="ja-JP" altLang="en-US" sz="2000" dirty="0"/>
              <a:t>原因の追究方法</a:t>
            </a:r>
            <a:r>
              <a:rPr lang="en-US" altLang="ja-JP" sz="2000" dirty="0"/>
              <a:t>	……………………… P-2</a:t>
            </a:r>
          </a:p>
        </p:txBody>
      </p:sp>
      <p:sp>
        <p:nvSpPr>
          <p:cNvPr id="11" name="フッター プレースホルダー 10">
            <a:extLst>
              <a:ext uri="{FF2B5EF4-FFF2-40B4-BE49-F238E27FC236}">
                <a16:creationId xmlns:a16="http://schemas.microsoft.com/office/drawing/2014/main" id="{189A6FD8-3AFB-846D-9FE3-48989EACFD88}"/>
              </a:ext>
            </a:extLst>
          </p:cNvPr>
          <p:cNvSpPr>
            <a:spLocks noGrp="1"/>
          </p:cNvSpPr>
          <p:nvPr>
            <p:ph type="ftr" sz="quarter" idx="11"/>
          </p:nvPr>
        </p:nvSpPr>
        <p:spPr/>
        <p:txBody>
          <a:bodyPr/>
          <a:lstStyle/>
          <a:p>
            <a:r>
              <a:rPr kumimoji="1" lang="en-US" altLang="zh-TW"/>
              <a:t>© GovTechTokyo</a:t>
            </a:r>
            <a:endParaRPr kumimoji="1" lang="ja-JP" altLang="en-US"/>
          </a:p>
        </p:txBody>
      </p:sp>
      <p:sp>
        <p:nvSpPr>
          <p:cNvPr id="12" name="スライド番号プレースホルダー 11">
            <a:extLst>
              <a:ext uri="{FF2B5EF4-FFF2-40B4-BE49-F238E27FC236}">
                <a16:creationId xmlns:a16="http://schemas.microsoft.com/office/drawing/2014/main" id="{730C391F-39BF-06ED-82DE-81597B34732D}"/>
              </a:ext>
            </a:extLst>
          </p:cNvPr>
          <p:cNvSpPr>
            <a:spLocks noGrp="1"/>
          </p:cNvSpPr>
          <p:nvPr>
            <p:ph type="sldNum" sz="quarter" idx="12"/>
          </p:nvPr>
        </p:nvSpPr>
        <p:spPr/>
        <p:txBody>
          <a:bodyPr/>
          <a:lstStyle/>
          <a:p>
            <a:fld id="{42C06FF3-EDEF-40D9-844B-E8BDE887AEB1}" type="slidenum">
              <a:rPr kumimoji="1" lang="ja-JP" altLang="en-US" smtClean="0"/>
              <a:t>2</a:t>
            </a:fld>
            <a:endParaRPr kumimoji="1" lang="ja-JP" altLang="en-US"/>
          </a:p>
        </p:txBody>
      </p:sp>
    </p:spTree>
    <p:extLst>
      <p:ext uri="{BB962C8B-B14F-4D97-AF65-F5344CB8AC3E}">
        <p14:creationId xmlns:p14="http://schemas.microsoft.com/office/powerpoint/2010/main" val="1374855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352CAB-2965-87A3-58ED-8953034E1A73}"/>
              </a:ext>
            </a:extLst>
          </p:cNvPr>
          <p:cNvSpPr>
            <a:spLocks noGrp="1"/>
          </p:cNvSpPr>
          <p:nvPr>
            <p:ph type="ftr" sz="quarter" idx="11"/>
          </p:nvPr>
        </p:nvSpPr>
        <p:spPr/>
        <p:txBody>
          <a:bodyPr/>
          <a:lstStyle/>
          <a:p>
            <a:r>
              <a:rPr lang="en-US" altLang="zh-TW"/>
              <a:t>© GovTechTokyo</a:t>
            </a:r>
            <a:endParaRPr lang="ja-JP" altLang="en-US" dirty="0"/>
          </a:p>
        </p:txBody>
      </p:sp>
      <p:sp>
        <p:nvSpPr>
          <p:cNvPr id="3" name="スライド番号プレースホルダー 2">
            <a:extLst>
              <a:ext uri="{FF2B5EF4-FFF2-40B4-BE49-F238E27FC236}">
                <a16:creationId xmlns:a16="http://schemas.microsoft.com/office/drawing/2014/main" id="{3D2B1176-A52B-B541-A809-98A66F7E069D}"/>
              </a:ext>
            </a:extLst>
          </p:cNvPr>
          <p:cNvSpPr>
            <a:spLocks noGrp="1"/>
          </p:cNvSpPr>
          <p:nvPr>
            <p:ph type="sldNum" sz="quarter" idx="12"/>
          </p:nvPr>
        </p:nvSpPr>
        <p:spPr/>
        <p:txBody>
          <a:bodyPr/>
          <a:lstStyle/>
          <a:p>
            <a:fld id="{42C06FF3-EDEF-40D9-844B-E8BDE887AEB1}" type="slidenum">
              <a:rPr lang="ja-JP" altLang="en-US" smtClean="0"/>
              <a:pPr/>
              <a:t>3</a:t>
            </a:fld>
            <a:endParaRPr lang="ja-JP" altLang="en-US"/>
          </a:p>
        </p:txBody>
      </p:sp>
      <p:sp>
        <p:nvSpPr>
          <p:cNvPr id="4" name="タイトル 3">
            <a:extLst>
              <a:ext uri="{FF2B5EF4-FFF2-40B4-BE49-F238E27FC236}">
                <a16:creationId xmlns:a16="http://schemas.microsoft.com/office/drawing/2014/main" id="{0483F105-EB1B-76A0-FB79-752817AF3F87}"/>
              </a:ext>
            </a:extLst>
          </p:cNvPr>
          <p:cNvSpPr>
            <a:spLocks noGrp="1"/>
          </p:cNvSpPr>
          <p:nvPr>
            <p:ph type="title"/>
          </p:nvPr>
        </p:nvSpPr>
        <p:spPr/>
        <p:txBody>
          <a:bodyPr/>
          <a:lstStyle/>
          <a:p>
            <a:r>
              <a:rPr kumimoji="1" lang="ja-JP" altLang="en-US" dirty="0"/>
              <a:t>課題抽出の手法</a:t>
            </a:r>
          </a:p>
        </p:txBody>
      </p:sp>
    </p:spTree>
    <p:extLst>
      <p:ext uri="{BB962C8B-B14F-4D97-AF65-F5344CB8AC3E}">
        <p14:creationId xmlns:p14="http://schemas.microsoft.com/office/powerpoint/2010/main" val="394082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32FE0B-A58C-4275-DE81-7104B71C8012}"/>
              </a:ext>
            </a:extLst>
          </p:cNvPr>
          <p:cNvSpPr>
            <a:spLocks noGrp="1"/>
          </p:cNvSpPr>
          <p:nvPr>
            <p:ph type="title"/>
          </p:nvPr>
        </p:nvSpPr>
        <p:spPr/>
        <p:txBody>
          <a:bodyPr/>
          <a:lstStyle/>
          <a:p>
            <a:r>
              <a:rPr kumimoji="1" lang="ja-JP" altLang="en-US" dirty="0"/>
              <a:t>課題抽出の手法</a:t>
            </a:r>
          </a:p>
        </p:txBody>
      </p:sp>
      <p:sp>
        <p:nvSpPr>
          <p:cNvPr id="21" name="スライド番号プレースホルダー 20">
            <a:extLst>
              <a:ext uri="{FF2B5EF4-FFF2-40B4-BE49-F238E27FC236}">
                <a16:creationId xmlns:a16="http://schemas.microsoft.com/office/drawing/2014/main" id="{2EC82405-2328-849E-E2FB-FD451FC5C1E5}"/>
              </a:ext>
            </a:extLst>
          </p:cNvPr>
          <p:cNvSpPr>
            <a:spLocks noGrp="1"/>
          </p:cNvSpPr>
          <p:nvPr>
            <p:ph type="sldNum" sz="quarter" idx="12"/>
          </p:nvPr>
        </p:nvSpPr>
        <p:spPr/>
        <p:txBody>
          <a:bodyPr/>
          <a:lstStyle/>
          <a:p>
            <a:fld id="{42C06FF3-EDEF-40D9-844B-E8BDE887AEB1}" type="slidenum">
              <a:rPr lang="ja-JP" altLang="en-US" smtClean="0"/>
              <a:pPr/>
              <a:t>4</a:t>
            </a:fld>
            <a:endParaRPr lang="ja-JP" altLang="en-US"/>
          </a:p>
        </p:txBody>
      </p:sp>
      <p:sp>
        <p:nvSpPr>
          <p:cNvPr id="17" name="二等辺三角形 16">
            <a:extLst>
              <a:ext uri="{FF2B5EF4-FFF2-40B4-BE49-F238E27FC236}">
                <a16:creationId xmlns:a16="http://schemas.microsoft.com/office/drawing/2014/main" id="{53B9B08D-E52F-0F36-4322-5C7594D07B87}"/>
              </a:ext>
            </a:extLst>
          </p:cNvPr>
          <p:cNvSpPr/>
          <p:nvPr/>
        </p:nvSpPr>
        <p:spPr>
          <a:xfrm flipV="1">
            <a:off x="2355706" y="2809862"/>
            <a:ext cx="3703782" cy="513882"/>
          </a:xfrm>
          <a:prstGeom prst="triangle">
            <a:avLst/>
          </a:prstGeom>
          <a:solidFill>
            <a:srgbClr val="ED7D31">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18" name="コンテンツ プレースホルダー 2">
            <a:extLst>
              <a:ext uri="{FF2B5EF4-FFF2-40B4-BE49-F238E27FC236}">
                <a16:creationId xmlns:a16="http://schemas.microsoft.com/office/drawing/2014/main" id="{39BFFE2E-1F36-E20C-8221-0DF5D614DE59}"/>
              </a:ext>
            </a:extLst>
          </p:cNvPr>
          <p:cNvSpPr txBox="1">
            <a:spLocks/>
          </p:cNvSpPr>
          <p:nvPr/>
        </p:nvSpPr>
        <p:spPr>
          <a:xfrm>
            <a:off x="475890" y="1017918"/>
            <a:ext cx="11212902" cy="8940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accent6">
                    <a:lumMod val="50000"/>
                  </a:schemeClr>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rgbClr val="002060"/>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rgbClr val="002060"/>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rgbClr val="002060"/>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rgbClr val="002060"/>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sz="2800" b="0" i="0" u="none" strike="noStrike" kern="1200" cap="none" spc="0" normalizeH="0" baseline="0" noProof="0">
                <a:ln>
                  <a:noFill/>
                </a:ln>
                <a:solidFill>
                  <a:srgbClr val="70AD47">
                    <a:lumMod val="50000"/>
                  </a:srgbClr>
                </a:solidFill>
                <a:effectLst/>
                <a:uLnTx/>
                <a:uFillTx/>
                <a:latin typeface="Meiryo UI" panose="020B0604030504040204" pitchFamily="50" charset="-128"/>
                <a:ea typeface="Meiryo UI" panose="020B0604030504040204" pitchFamily="50" charset="-128"/>
                <a:cs typeface="+mn-cs"/>
              </a:rPr>
              <a:t>観測可能な事柄である“事象”と“３つのム”（ムリ・ムダ・ムラ）の視点により、各手順に対して抜け 漏れなく事象</a:t>
            </a:r>
            <a:r>
              <a:rPr kumimoji="1" lang="en-US" altLang="ja-JP" sz="2800" b="0" i="0" u="none" strike="noStrike" kern="1200" cap="none" spc="0" normalizeH="0" baseline="0" noProof="0">
                <a:ln>
                  <a:noFill/>
                </a:ln>
                <a:solidFill>
                  <a:srgbClr val="70AD47">
                    <a:lumMod val="50000"/>
                  </a:srgbClr>
                </a:solidFill>
                <a:effectLst/>
                <a:uLnTx/>
                <a:uFillTx/>
                <a:latin typeface="Meiryo UI" panose="020B0604030504040204" pitchFamily="50" charset="-128"/>
                <a:ea typeface="Meiryo UI" panose="020B0604030504040204" pitchFamily="50" charset="-128"/>
                <a:cs typeface="+mn-cs"/>
              </a:rPr>
              <a:t>×</a:t>
            </a:r>
            <a:r>
              <a:rPr kumimoji="1" lang="ja-JP" altLang="en-US" sz="2800" b="0" i="0" u="none" strike="noStrike" kern="1200" cap="none" spc="0" normalizeH="0" baseline="0" noProof="0">
                <a:ln>
                  <a:noFill/>
                </a:ln>
                <a:solidFill>
                  <a:srgbClr val="70AD47">
                    <a:lumMod val="50000"/>
                  </a:srgbClr>
                </a:solidFill>
                <a:effectLst/>
                <a:uLnTx/>
                <a:uFillTx/>
                <a:latin typeface="Meiryo UI" panose="020B0604030504040204" pitchFamily="50" charset="-128"/>
                <a:ea typeface="Meiryo UI" panose="020B0604030504040204" pitchFamily="50" charset="-128"/>
                <a:cs typeface="+mn-cs"/>
              </a:rPr>
              <a:t>問題（＝問題事象）を抽出します</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1" lang="ja-JP" altLang="en-US" sz="2800" b="0" i="0" u="none" strike="noStrike" kern="1200" cap="none" spc="0" normalizeH="0" baseline="0" noProof="0" dirty="0">
              <a:ln>
                <a:noFill/>
              </a:ln>
              <a:solidFill>
                <a:srgbClr val="70AD47">
                  <a:lumMod val="50000"/>
                </a:srgbClr>
              </a:solidFill>
              <a:effectLst/>
              <a:uLnTx/>
              <a:uFillTx/>
              <a:latin typeface="Meiryo UI" panose="020B0604030504040204" pitchFamily="50" charset="-128"/>
              <a:ea typeface="Meiryo UI" panose="020B0604030504040204" pitchFamily="50" charset="-128"/>
              <a:cs typeface="+mn-cs"/>
            </a:endParaRPr>
          </a:p>
        </p:txBody>
      </p:sp>
      <p:sp>
        <p:nvSpPr>
          <p:cNvPr id="19" name="object 4">
            <a:extLst>
              <a:ext uri="{FF2B5EF4-FFF2-40B4-BE49-F238E27FC236}">
                <a16:creationId xmlns:a16="http://schemas.microsoft.com/office/drawing/2014/main" id="{884FDE2B-F76D-587E-20B2-FBA37564FCC5}"/>
              </a:ext>
            </a:extLst>
          </p:cNvPr>
          <p:cNvSpPr txBox="1"/>
          <p:nvPr/>
        </p:nvSpPr>
        <p:spPr>
          <a:xfrm>
            <a:off x="3449019" y="1960069"/>
            <a:ext cx="1764000" cy="684000"/>
          </a:xfrm>
          <a:prstGeom prst="rect">
            <a:avLst/>
          </a:prstGeom>
        </p:spPr>
        <p:txBody>
          <a:bodyPr vert="horz" wrap="square" lIns="0" tIns="67310" rIns="0" bIns="0" rtlCol="0">
            <a:spAutoFit/>
          </a:bodyPr>
          <a:lstStyle/>
          <a:p>
            <a:pPr marR="190500" algn="ctr">
              <a:spcBef>
                <a:spcPts val="530"/>
              </a:spcBef>
            </a:pPr>
            <a:r>
              <a:rPr b="1" spc="15" dirty="0">
                <a:solidFill>
                  <a:prstClr val="black">
                    <a:lumMod val="95000"/>
                    <a:lumOff val="5000"/>
                  </a:prstClr>
                </a:solidFill>
                <a:latin typeface="メイリオ"/>
                <a:ea typeface="メイリオ"/>
                <a:cs typeface="Yu Gothic UI"/>
              </a:rPr>
              <a:t>ムダ</a:t>
            </a:r>
            <a:endParaRPr dirty="0">
              <a:solidFill>
                <a:prstClr val="black">
                  <a:lumMod val="95000"/>
                  <a:lumOff val="5000"/>
                </a:prstClr>
              </a:solidFill>
              <a:latin typeface="メイリオ"/>
              <a:ea typeface="メイリオ"/>
              <a:cs typeface="Yu Gothic UI"/>
            </a:endParaRPr>
          </a:p>
          <a:p>
            <a:pPr marR="191135" algn="ctr">
              <a:spcBef>
                <a:spcPts val="434"/>
              </a:spcBef>
            </a:pPr>
            <a:r>
              <a:rPr dirty="0">
                <a:solidFill>
                  <a:prstClr val="black">
                    <a:lumMod val="95000"/>
                    <a:lumOff val="5000"/>
                  </a:prstClr>
                </a:solidFill>
                <a:latin typeface="メイリオ"/>
                <a:ea typeface="メイリオ"/>
                <a:cs typeface="Yu Gothic UI"/>
              </a:rPr>
              <a:t>（非効率）</a:t>
            </a:r>
          </a:p>
        </p:txBody>
      </p:sp>
      <p:sp>
        <p:nvSpPr>
          <p:cNvPr id="20" name="object 5">
            <a:extLst>
              <a:ext uri="{FF2B5EF4-FFF2-40B4-BE49-F238E27FC236}">
                <a16:creationId xmlns:a16="http://schemas.microsoft.com/office/drawing/2014/main" id="{91142E57-D8A2-F704-8124-E8715FBA8EE7}"/>
              </a:ext>
            </a:extLst>
          </p:cNvPr>
          <p:cNvSpPr txBox="1"/>
          <p:nvPr/>
        </p:nvSpPr>
        <p:spPr>
          <a:xfrm>
            <a:off x="1849124" y="1960069"/>
            <a:ext cx="1764000" cy="684000"/>
          </a:xfrm>
          <a:prstGeom prst="rect">
            <a:avLst/>
          </a:prstGeom>
        </p:spPr>
        <p:txBody>
          <a:bodyPr vert="horz" wrap="square" lIns="0" tIns="67310" rIns="0" bIns="0" rtlCol="0">
            <a:spAutoFit/>
          </a:bodyPr>
          <a:lstStyle/>
          <a:p>
            <a:pPr marL="1905" algn="ctr">
              <a:spcBef>
                <a:spcPts val="530"/>
              </a:spcBef>
            </a:pPr>
            <a:r>
              <a:rPr b="1" spc="10" dirty="0">
                <a:solidFill>
                  <a:prstClr val="black">
                    <a:lumMod val="95000"/>
                    <a:lumOff val="5000"/>
                  </a:prstClr>
                </a:solidFill>
                <a:latin typeface="メイリオ"/>
                <a:ea typeface="メイリオ"/>
                <a:cs typeface="Yu Gothic UI"/>
              </a:rPr>
              <a:t>ムリ</a:t>
            </a:r>
            <a:endParaRPr dirty="0">
              <a:solidFill>
                <a:prstClr val="black">
                  <a:lumMod val="95000"/>
                  <a:lumOff val="5000"/>
                </a:prstClr>
              </a:solidFill>
              <a:latin typeface="メイリオ"/>
              <a:ea typeface="メイリオ"/>
              <a:cs typeface="Yu Gothic UI"/>
            </a:endParaRPr>
          </a:p>
          <a:p>
            <a:pPr algn="ctr">
              <a:spcBef>
                <a:spcPts val="434"/>
              </a:spcBef>
            </a:pPr>
            <a:r>
              <a:rPr dirty="0">
                <a:solidFill>
                  <a:prstClr val="black">
                    <a:lumMod val="95000"/>
                    <a:lumOff val="5000"/>
                  </a:prstClr>
                </a:solidFill>
                <a:latin typeface="メイリオ"/>
                <a:ea typeface="メイリオ"/>
                <a:cs typeface="Yu Gothic UI"/>
              </a:rPr>
              <a:t>（過剰負荷）</a:t>
            </a:r>
          </a:p>
        </p:txBody>
      </p:sp>
      <p:sp>
        <p:nvSpPr>
          <p:cNvPr id="22" name="object 6">
            <a:extLst>
              <a:ext uri="{FF2B5EF4-FFF2-40B4-BE49-F238E27FC236}">
                <a16:creationId xmlns:a16="http://schemas.microsoft.com/office/drawing/2014/main" id="{EDEB0D52-48BB-B9F1-352A-CBAFC1D45F5F}"/>
              </a:ext>
            </a:extLst>
          </p:cNvPr>
          <p:cNvSpPr txBox="1"/>
          <p:nvPr/>
        </p:nvSpPr>
        <p:spPr>
          <a:xfrm>
            <a:off x="5048914" y="1960069"/>
            <a:ext cx="1764000" cy="684000"/>
          </a:xfrm>
          <a:prstGeom prst="rect">
            <a:avLst/>
          </a:prstGeom>
        </p:spPr>
        <p:txBody>
          <a:bodyPr vert="horz" wrap="square" lIns="0" tIns="67310" rIns="0" bIns="0" rtlCol="0">
            <a:spAutoFit/>
          </a:bodyPr>
          <a:lstStyle/>
          <a:p>
            <a:pPr algn="ctr">
              <a:spcBef>
                <a:spcPts val="530"/>
              </a:spcBef>
            </a:pPr>
            <a:r>
              <a:rPr b="1" spc="100" dirty="0">
                <a:solidFill>
                  <a:prstClr val="black">
                    <a:lumMod val="95000"/>
                    <a:lumOff val="5000"/>
                  </a:prstClr>
                </a:solidFill>
                <a:latin typeface="メイリオ"/>
                <a:ea typeface="メイリオ"/>
                <a:cs typeface="Yu Gothic UI"/>
              </a:rPr>
              <a:t>ムラ</a:t>
            </a:r>
            <a:endParaRPr>
              <a:solidFill>
                <a:prstClr val="black">
                  <a:lumMod val="95000"/>
                  <a:lumOff val="5000"/>
                </a:prstClr>
              </a:solidFill>
              <a:latin typeface="メイリオ"/>
              <a:ea typeface="メイリオ"/>
              <a:cs typeface="Yu Gothic UI"/>
            </a:endParaRPr>
          </a:p>
          <a:p>
            <a:pPr algn="ctr">
              <a:spcBef>
                <a:spcPts val="434"/>
              </a:spcBef>
            </a:pPr>
            <a:r>
              <a:rPr dirty="0">
                <a:solidFill>
                  <a:prstClr val="black">
                    <a:lumMod val="95000"/>
                    <a:lumOff val="5000"/>
                  </a:prstClr>
                </a:solidFill>
                <a:latin typeface="メイリオ"/>
                <a:ea typeface="メイリオ"/>
                <a:cs typeface="Yu Gothic UI"/>
              </a:rPr>
              <a:t>（一貫性欠如）</a:t>
            </a:r>
            <a:endParaRPr>
              <a:solidFill>
                <a:prstClr val="black">
                  <a:lumMod val="95000"/>
                  <a:lumOff val="5000"/>
                </a:prstClr>
              </a:solidFill>
              <a:latin typeface="メイリオ"/>
              <a:ea typeface="メイリオ"/>
              <a:cs typeface="Yu Gothic UI"/>
            </a:endParaRPr>
          </a:p>
        </p:txBody>
      </p:sp>
      <p:sp>
        <p:nvSpPr>
          <p:cNvPr id="23" name="object 9">
            <a:extLst>
              <a:ext uri="{FF2B5EF4-FFF2-40B4-BE49-F238E27FC236}">
                <a16:creationId xmlns:a16="http://schemas.microsoft.com/office/drawing/2014/main" id="{CEAB34A2-4510-17F0-99A6-ACF2816A8E55}"/>
              </a:ext>
            </a:extLst>
          </p:cNvPr>
          <p:cNvSpPr txBox="1"/>
          <p:nvPr/>
        </p:nvSpPr>
        <p:spPr>
          <a:xfrm>
            <a:off x="1654662" y="4228947"/>
            <a:ext cx="8357556" cy="1280479"/>
          </a:xfrm>
          <a:prstGeom prst="rect">
            <a:avLst/>
          </a:prstGeom>
        </p:spPr>
        <p:txBody>
          <a:bodyPr vert="horz" wrap="square" lIns="0" tIns="109855" rIns="0" bIns="0" rtlCol="0">
            <a:spAutoFit/>
          </a:bodyPr>
          <a:lstStyle/>
          <a:p>
            <a:pPr marL="12700">
              <a:spcBef>
                <a:spcPts val="865"/>
              </a:spcBef>
            </a:pPr>
            <a:r>
              <a:rPr sz="1400" dirty="0">
                <a:solidFill>
                  <a:prstClr val="black">
                    <a:lumMod val="95000"/>
                    <a:lumOff val="5000"/>
                  </a:prstClr>
                </a:solidFill>
                <a:latin typeface="メイリオ"/>
                <a:ea typeface="メイリオ"/>
                <a:cs typeface="Yu Gothic UI"/>
              </a:rPr>
              <a:t>（例）</a:t>
            </a:r>
          </a:p>
          <a:p>
            <a:pPr marL="129539">
              <a:spcBef>
                <a:spcPts val="770"/>
              </a:spcBef>
            </a:pPr>
            <a:r>
              <a:rPr sz="1400" dirty="0">
                <a:solidFill>
                  <a:prstClr val="black">
                    <a:lumMod val="95000"/>
                    <a:lumOff val="5000"/>
                  </a:prstClr>
                </a:solidFill>
                <a:latin typeface="メイリオ"/>
                <a:ea typeface="メイリオ"/>
                <a:cs typeface="Yu Gothic UI"/>
              </a:rPr>
              <a:t>・紙申請書を不足</a:t>
            </a:r>
            <a:r>
              <a:rPr sz="1400" spc="-10" dirty="0">
                <a:solidFill>
                  <a:prstClr val="black">
                    <a:lumMod val="95000"/>
                    <a:lumOff val="5000"/>
                  </a:prstClr>
                </a:solidFill>
                <a:latin typeface="メイリオ"/>
                <a:ea typeface="メイリオ"/>
                <a:cs typeface="Yu Gothic UI"/>
              </a:rPr>
              <a:t>が</a:t>
            </a:r>
            <a:r>
              <a:rPr sz="1400" spc="-5" dirty="0">
                <a:solidFill>
                  <a:prstClr val="black">
                    <a:lumMod val="95000"/>
                    <a:lumOff val="5000"/>
                  </a:prstClr>
                </a:solidFill>
                <a:latin typeface="メイリオ"/>
                <a:ea typeface="メイリオ"/>
                <a:cs typeface="Yu Gothic UI"/>
              </a:rPr>
              <a:t>な</a:t>
            </a:r>
            <a:r>
              <a:rPr sz="1400" spc="-10" dirty="0">
                <a:solidFill>
                  <a:prstClr val="black">
                    <a:lumMod val="95000"/>
                    <a:lumOff val="5000"/>
                  </a:prstClr>
                </a:solidFill>
                <a:latin typeface="メイリオ"/>
                <a:ea typeface="メイリオ"/>
                <a:cs typeface="Yu Gothic UI"/>
              </a:rPr>
              <a:t>い</a:t>
            </a:r>
            <a:r>
              <a:rPr sz="1400" spc="-15" dirty="0">
                <a:solidFill>
                  <a:prstClr val="black">
                    <a:lumMod val="95000"/>
                    <a:lumOff val="5000"/>
                  </a:prstClr>
                </a:solidFill>
                <a:latin typeface="メイリオ"/>
                <a:ea typeface="メイリオ"/>
                <a:cs typeface="Yu Gothic UI"/>
              </a:rPr>
              <a:t>よう</a:t>
            </a:r>
            <a:r>
              <a:rPr sz="1400" spc="-10" dirty="0">
                <a:solidFill>
                  <a:prstClr val="black">
                    <a:lumMod val="95000"/>
                    <a:lumOff val="5000"/>
                  </a:prstClr>
                </a:solidFill>
                <a:latin typeface="メイリオ"/>
                <a:ea typeface="メイリオ"/>
                <a:cs typeface="Yu Gothic UI"/>
              </a:rPr>
              <a:t>に</a:t>
            </a:r>
            <a:r>
              <a:rPr sz="1400" spc="-15" dirty="0">
                <a:solidFill>
                  <a:prstClr val="black">
                    <a:lumMod val="95000"/>
                    <a:lumOff val="5000"/>
                  </a:prstClr>
                </a:solidFill>
                <a:latin typeface="メイリオ"/>
                <a:ea typeface="メイリオ"/>
                <a:cs typeface="Yu Gothic UI"/>
              </a:rPr>
              <a:t>定</a:t>
            </a:r>
            <a:r>
              <a:rPr sz="1400" spc="20" dirty="0">
                <a:solidFill>
                  <a:prstClr val="black">
                    <a:lumMod val="95000"/>
                    <a:lumOff val="5000"/>
                  </a:prstClr>
                </a:solidFill>
                <a:latin typeface="メイリオ"/>
                <a:ea typeface="メイリオ"/>
                <a:cs typeface="Yu Gothic UI"/>
              </a:rPr>
              <a:t>置</a:t>
            </a:r>
            <a:r>
              <a:rPr sz="1400" spc="5" dirty="0">
                <a:solidFill>
                  <a:prstClr val="black">
                    <a:lumMod val="95000"/>
                    <a:lumOff val="5000"/>
                  </a:prstClr>
                </a:solidFill>
                <a:latin typeface="メイリオ"/>
                <a:ea typeface="メイリオ"/>
                <a:cs typeface="Yu Gothic UI"/>
              </a:rPr>
              <a:t>し</a:t>
            </a:r>
            <a:r>
              <a:rPr sz="1400" spc="10" dirty="0">
                <a:solidFill>
                  <a:prstClr val="black">
                    <a:lumMod val="95000"/>
                    <a:lumOff val="5000"/>
                  </a:prstClr>
                </a:solidFill>
                <a:latin typeface="メイリオ"/>
                <a:ea typeface="メイリオ"/>
                <a:cs typeface="Yu Gothic UI"/>
              </a:rPr>
              <a:t>て</a:t>
            </a:r>
            <a:r>
              <a:rPr sz="1400" spc="15" dirty="0">
                <a:solidFill>
                  <a:prstClr val="black">
                    <a:lumMod val="95000"/>
                    <a:lumOff val="5000"/>
                  </a:prstClr>
                </a:solidFill>
                <a:latin typeface="メイリオ"/>
                <a:ea typeface="メイリオ"/>
                <a:cs typeface="Yu Gothic UI"/>
              </a:rPr>
              <a:t>い</a:t>
            </a:r>
            <a:r>
              <a:rPr sz="1400" dirty="0">
                <a:solidFill>
                  <a:prstClr val="black">
                    <a:lumMod val="95000"/>
                    <a:lumOff val="5000"/>
                  </a:prstClr>
                </a:solidFill>
                <a:latin typeface="メイリオ"/>
                <a:ea typeface="メイリオ"/>
                <a:cs typeface="Yu Gothic UI"/>
              </a:rPr>
              <a:t>る</a:t>
            </a:r>
            <a:r>
              <a:rPr sz="1400" spc="-35" dirty="0">
                <a:solidFill>
                  <a:prstClr val="black">
                    <a:lumMod val="95000"/>
                    <a:lumOff val="5000"/>
                  </a:prstClr>
                </a:solidFill>
                <a:latin typeface="メイリオ"/>
                <a:ea typeface="メイリオ"/>
                <a:cs typeface="Yu Gothic UI"/>
              </a:rPr>
              <a:t>こ</a:t>
            </a:r>
            <a:r>
              <a:rPr sz="1400" spc="-45" dirty="0">
                <a:solidFill>
                  <a:prstClr val="black">
                    <a:lumMod val="95000"/>
                    <a:lumOff val="5000"/>
                  </a:prstClr>
                </a:solidFill>
                <a:latin typeface="メイリオ"/>
                <a:ea typeface="メイリオ"/>
                <a:cs typeface="Yu Gothic UI"/>
              </a:rPr>
              <a:t>と</a:t>
            </a:r>
            <a:r>
              <a:rPr sz="1400" dirty="0">
                <a:solidFill>
                  <a:prstClr val="black">
                    <a:lumMod val="95000"/>
                    <a:lumOff val="5000"/>
                  </a:prstClr>
                </a:solidFill>
                <a:latin typeface="メイリオ"/>
                <a:ea typeface="メイリオ"/>
                <a:cs typeface="Yu Gothic UI"/>
              </a:rPr>
              <a:t>に</a:t>
            </a:r>
            <a:r>
              <a:rPr sz="1400" spc="-40" dirty="0">
                <a:solidFill>
                  <a:prstClr val="black">
                    <a:lumMod val="95000"/>
                    <a:lumOff val="5000"/>
                  </a:prstClr>
                </a:solidFill>
                <a:latin typeface="メイリオ"/>
                <a:ea typeface="メイリオ"/>
                <a:cs typeface="Yu Gothic UI"/>
              </a:rPr>
              <a:t>よ</a:t>
            </a:r>
            <a:r>
              <a:rPr sz="1400" spc="-45" dirty="0">
                <a:solidFill>
                  <a:prstClr val="black">
                    <a:lumMod val="95000"/>
                    <a:lumOff val="5000"/>
                  </a:prstClr>
                </a:solidFill>
                <a:latin typeface="メイリオ"/>
                <a:ea typeface="メイリオ"/>
                <a:cs typeface="Yu Gothic UI"/>
              </a:rPr>
              <a:t>り</a:t>
            </a:r>
            <a:r>
              <a:rPr sz="1400" spc="-10" dirty="0">
                <a:solidFill>
                  <a:prstClr val="black">
                    <a:lumMod val="95000"/>
                    <a:lumOff val="5000"/>
                  </a:prstClr>
                </a:solidFill>
                <a:latin typeface="メイリオ"/>
                <a:ea typeface="メイリオ"/>
                <a:cs typeface="Yu Gothic UI"/>
              </a:rPr>
              <a:t>、</a:t>
            </a:r>
            <a:r>
              <a:rPr sz="1400" spc="-15" dirty="0">
                <a:solidFill>
                  <a:prstClr val="black">
                    <a:lumMod val="95000"/>
                    <a:lumOff val="5000"/>
                  </a:prstClr>
                </a:solidFill>
                <a:latin typeface="メイリオ"/>
                <a:ea typeface="メイリオ"/>
                <a:cs typeface="Yu Gothic UI"/>
              </a:rPr>
              <a:t>余</a:t>
            </a:r>
            <a:r>
              <a:rPr sz="1400" dirty="0">
                <a:solidFill>
                  <a:prstClr val="black">
                    <a:lumMod val="95000"/>
                    <a:lumOff val="5000"/>
                  </a:prstClr>
                </a:solidFill>
                <a:latin typeface="メイリオ"/>
                <a:ea typeface="メイリオ"/>
                <a:cs typeface="Yu Gothic UI"/>
              </a:rPr>
              <a:t>剰印</a:t>
            </a:r>
            <a:r>
              <a:rPr sz="1400" spc="-15" dirty="0">
                <a:solidFill>
                  <a:prstClr val="black">
                    <a:lumMod val="95000"/>
                    <a:lumOff val="5000"/>
                  </a:prstClr>
                </a:solidFill>
                <a:latin typeface="メイリオ"/>
                <a:ea typeface="メイリオ"/>
                <a:cs typeface="Yu Gothic UI"/>
              </a:rPr>
              <a:t>刷</a:t>
            </a:r>
            <a:r>
              <a:rPr sz="1400" spc="-10" dirty="0">
                <a:solidFill>
                  <a:prstClr val="black">
                    <a:lumMod val="95000"/>
                    <a:lumOff val="5000"/>
                  </a:prstClr>
                </a:solidFill>
                <a:latin typeface="メイリオ"/>
                <a:ea typeface="メイリオ"/>
                <a:cs typeface="Yu Gothic UI"/>
              </a:rPr>
              <a:t>の</a:t>
            </a:r>
            <a:r>
              <a:rPr sz="1400" spc="-5" dirty="0">
                <a:solidFill>
                  <a:prstClr val="black">
                    <a:lumMod val="95000"/>
                    <a:lumOff val="5000"/>
                  </a:prstClr>
                </a:solidFill>
                <a:latin typeface="メイリオ"/>
                <a:ea typeface="メイリオ"/>
                <a:cs typeface="Yu Gothic UI"/>
              </a:rPr>
              <a:t>ため</a:t>
            </a:r>
            <a:r>
              <a:rPr sz="1400" spc="-25" dirty="0">
                <a:solidFill>
                  <a:prstClr val="black">
                    <a:lumMod val="95000"/>
                    <a:lumOff val="5000"/>
                  </a:prstClr>
                </a:solidFill>
                <a:latin typeface="メイリオ"/>
                <a:ea typeface="メイリオ"/>
                <a:cs typeface="Yu Gothic UI"/>
              </a:rPr>
              <a:t>の</a:t>
            </a:r>
            <a:r>
              <a:rPr sz="1400" spc="-45" dirty="0">
                <a:solidFill>
                  <a:prstClr val="black">
                    <a:lumMod val="95000"/>
                    <a:lumOff val="5000"/>
                  </a:prstClr>
                </a:solidFill>
                <a:latin typeface="メイリオ"/>
                <a:ea typeface="メイリオ"/>
                <a:cs typeface="Yu Gothic UI"/>
              </a:rPr>
              <a:t>時間</a:t>
            </a:r>
            <a:r>
              <a:rPr sz="1400" spc="-40" dirty="0">
                <a:solidFill>
                  <a:prstClr val="black">
                    <a:lumMod val="95000"/>
                    <a:lumOff val="5000"/>
                  </a:prstClr>
                </a:solidFill>
                <a:latin typeface="メイリオ"/>
                <a:ea typeface="メイリオ"/>
                <a:cs typeface="Yu Gothic UI"/>
              </a:rPr>
              <a:t>と</a:t>
            </a:r>
            <a:r>
              <a:rPr sz="1400" spc="-15" dirty="0">
                <a:solidFill>
                  <a:prstClr val="black">
                    <a:lumMod val="95000"/>
                    <a:lumOff val="5000"/>
                  </a:prstClr>
                </a:solidFill>
                <a:latin typeface="メイリオ"/>
                <a:ea typeface="メイリオ"/>
                <a:cs typeface="Yu Gothic UI"/>
              </a:rPr>
              <a:t>経</a:t>
            </a:r>
            <a:r>
              <a:rPr sz="1400" dirty="0">
                <a:solidFill>
                  <a:prstClr val="black">
                    <a:lumMod val="95000"/>
                    <a:lumOff val="5000"/>
                  </a:prstClr>
                </a:solidFill>
                <a:latin typeface="メイリオ"/>
                <a:ea typeface="メイリオ"/>
                <a:cs typeface="Yu Gothic UI"/>
              </a:rPr>
              <a:t>費</a:t>
            </a:r>
            <a:r>
              <a:rPr sz="1400" spc="-15" dirty="0">
                <a:solidFill>
                  <a:prstClr val="black">
                    <a:lumMod val="95000"/>
                    <a:lumOff val="5000"/>
                  </a:prstClr>
                </a:solidFill>
                <a:latin typeface="メイリオ"/>
                <a:ea typeface="メイリオ"/>
                <a:cs typeface="Yu Gothic UI"/>
              </a:rPr>
              <a:t>を</a:t>
            </a:r>
            <a:r>
              <a:rPr sz="1400" spc="20" dirty="0">
                <a:solidFill>
                  <a:prstClr val="black">
                    <a:lumMod val="95000"/>
                    <a:lumOff val="5000"/>
                  </a:prstClr>
                </a:solidFill>
                <a:latin typeface="メイリオ"/>
                <a:ea typeface="メイリオ"/>
                <a:cs typeface="Yu Gothic UI"/>
              </a:rPr>
              <a:t>要</a:t>
            </a:r>
            <a:r>
              <a:rPr sz="1400" spc="15" dirty="0">
                <a:solidFill>
                  <a:prstClr val="black">
                    <a:lumMod val="95000"/>
                    <a:lumOff val="5000"/>
                  </a:prstClr>
                </a:solidFill>
                <a:latin typeface="メイリオ"/>
                <a:ea typeface="メイリオ"/>
                <a:cs typeface="Yu Gothic UI"/>
              </a:rPr>
              <a:t>し</a:t>
            </a:r>
            <a:r>
              <a:rPr sz="1400" spc="45" dirty="0">
                <a:solidFill>
                  <a:prstClr val="black">
                    <a:lumMod val="95000"/>
                    <a:lumOff val="5000"/>
                  </a:prstClr>
                </a:solidFill>
                <a:latin typeface="メイリオ"/>
                <a:ea typeface="メイリオ"/>
                <a:cs typeface="Yu Gothic UI"/>
              </a:rPr>
              <a:t>て</a:t>
            </a:r>
            <a:r>
              <a:rPr sz="1400" spc="-10" dirty="0">
                <a:solidFill>
                  <a:prstClr val="black">
                    <a:lumMod val="95000"/>
                    <a:lumOff val="5000"/>
                  </a:prstClr>
                </a:solidFill>
                <a:latin typeface="メイリオ"/>
                <a:ea typeface="メイリオ"/>
                <a:cs typeface="Yu Gothic UI"/>
              </a:rPr>
              <a:t>い</a:t>
            </a:r>
            <a:r>
              <a:rPr sz="1400" dirty="0">
                <a:solidFill>
                  <a:prstClr val="black">
                    <a:lumMod val="95000"/>
                    <a:lumOff val="5000"/>
                  </a:prstClr>
                </a:solidFill>
                <a:latin typeface="メイリオ"/>
                <a:ea typeface="メイリオ"/>
                <a:cs typeface="Yu Gothic UI"/>
              </a:rPr>
              <a:t>る</a:t>
            </a:r>
          </a:p>
          <a:p>
            <a:pPr marL="129539">
              <a:spcBef>
                <a:spcPts val="765"/>
              </a:spcBef>
            </a:pPr>
            <a:r>
              <a:rPr sz="1400" dirty="0">
                <a:solidFill>
                  <a:prstClr val="black">
                    <a:lumMod val="95000"/>
                    <a:lumOff val="5000"/>
                  </a:prstClr>
                </a:solidFill>
                <a:latin typeface="メイリオ"/>
                <a:ea typeface="メイリオ"/>
                <a:cs typeface="Yu Gothic UI"/>
              </a:rPr>
              <a:t>・</a:t>
            </a:r>
            <a:r>
              <a:rPr sz="1400" spc="-10" dirty="0">
                <a:solidFill>
                  <a:prstClr val="black">
                    <a:lumMod val="95000"/>
                    <a:lumOff val="5000"/>
                  </a:prstClr>
                </a:solidFill>
                <a:latin typeface="メイリオ"/>
                <a:ea typeface="メイリオ"/>
                <a:cs typeface="Yu Gothic UI"/>
              </a:rPr>
              <a:t>窓口ごとに</a:t>
            </a:r>
            <a:r>
              <a:rPr sz="1400" dirty="0">
                <a:solidFill>
                  <a:prstClr val="black">
                    <a:lumMod val="95000"/>
                    <a:lumOff val="5000"/>
                  </a:prstClr>
                </a:solidFill>
                <a:latin typeface="メイリオ"/>
                <a:ea typeface="メイリオ"/>
                <a:cs typeface="Yu Gothic UI"/>
              </a:rPr>
              <a:t>対</a:t>
            </a:r>
            <a:r>
              <a:rPr sz="1400" spc="-15" dirty="0">
                <a:solidFill>
                  <a:prstClr val="black">
                    <a:lumMod val="95000"/>
                    <a:lumOff val="5000"/>
                  </a:prstClr>
                </a:solidFill>
                <a:latin typeface="メイリオ"/>
                <a:ea typeface="メイリオ"/>
                <a:cs typeface="Yu Gothic UI"/>
              </a:rPr>
              <a:t>応</a:t>
            </a:r>
            <a:r>
              <a:rPr sz="1400" dirty="0">
                <a:solidFill>
                  <a:prstClr val="black">
                    <a:lumMod val="95000"/>
                    <a:lumOff val="5000"/>
                  </a:prstClr>
                </a:solidFill>
                <a:latin typeface="メイリオ"/>
                <a:ea typeface="メイリオ"/>
                <a:cs typeface="Yu Gothic UI"/>
              </a:rPr>
              <a:t>手続</a:t>
            </a:r>
            <a:r>
              <a:rPr sz="1400" spc="-15" dirty="0">
                <a:solidFill>
                  <a:prstClr val="black">
                    <a:lumMod val="95000"/>
                    <a:lumOff val="5000"/>
                  </a:prstClr>
                </a:solidFill>
                <a:latin typeface="メイリオ"/>
                <a:ea typeface="メイリオ"/>
                <a:cs typeface="Yu Gothic UI"/>
              </a:rPr>
              <a:t>き</a:t>
            </a:r>
            <a:r>
              <a:rPr sz="1400" dirty="0">
                <a:solidFill>
                  <a:prstClr val="black">
                    <a:lumMod val="95000"/>
                    <a:lumOff val="5000"/>
                  </a:prstClr>
                </a:solidFill>
                <a:latin typeface="メイリオ"/>
                <a:ea typeface="メイリオ"/>
                <a:cs typeface="Yu Gothic UI"/>
              </a:rPr>
              <a:t>を</a:t>
            </a:r>
            <a:r>
              <a:rPr sz="1400" spc="-15" dirty="0">
                <a:solidFill>
                  <a:prstClr val="black">
                    <a:lumMod val="95000"/>
                    <a:lumOff val="5000"/>
                  </a:prstClr>
                </a:solidFill>
                <a:latin typeface="メイリオ"/>
                <a:ea typeface="メイリオ"/>
                <a:cs typeface="Yu Gothic UI"/>
              </a:rPr>
              <a:t>決</a:t>
            </a:r>
            <a:r>
              <a:rPr sz="1400" spc="-10" dirty="0">
                <a:solidFill>
                  <a:prstClr val="black">
                    <a:lumMod val="95000"/>
                    <a:lumOff val="5000"/>
                  </a:prstClr>
                </a:solidFill>
                <a:latin typeface="メイリオ"/>
                <a:ea typeface="メイリオ"/>
                <a:cs typeface="Yu Gothic UI"/>
              </a:rPr>
              <a:t>め</a:t>
            </a:r>
            <a:r>
              <a:rPr sz="1400" spc="10" dirty="0">
                <a:solidFill>
                  <a:prstClr val="black">
                    <a:lumMod val="95000"/>
                    <a:lumOff val="5000"/>
                  </a:prstClr>
                </a:solidFill>
                <a:latin typeface="メイリオ"/>
                <a:ea typeface="メイリオ"/>
                <a:cs typeface="Yu Gothic UI"/>
              </a:rPr>
              <a:t>て</a:t>
            </a:r>
            <a:r>
              <a:rPr sz="1400" spc="15" dirty="0">
                <a:solidFill>
                  <a:prstClr val="black">
                    <a:lumMod val="95000"/>
                    <a:lumOff val="5000"/>
                  </a:prstClr>
                </a:solidFill>
                <a:latin typeface="メイリオ"/>
                <a:ea typeface="メイリオ"/>
                <a:cs typeface="Yu Gothic UI"/>
              </a:rPr>
              <a:t>い</a:t>
            </a:r>
            <a:r>
              <a:rPr sz="1400" dirty="0">
                <a:solidFill>
                  <a:prstClr val="black">
                    <a:lumMod val="95000"/>
                    <a:lumOff val="5000"/>
                  </a:prstClr>
                </a:solidFill>
                <a:latin typeface="メイリオ"/>
                <a:ea typeface="メイリオ"/>
                <a:cs typeface="Yu Gothic UI"/>
              </a:rPr>
              <a:t>る</a:t>
            </a:r>
            <a:r>
              <a:rPr sz="1400" spc="40" dirty="0">
                <a:solidFill>
                  <a:prstClr val="black">
                    <a:lumMod val="95000"/>
                    <a:lumOff val="5000"/>
                  </a:prstClr>
                </a:solidFill>
                <a:latin typeface="メイリオ"/>
                <a:ea typeface="メイリオ"/>
                <a:cs typeface="Yu Gothic UI"/>
              </a:rPr>
              <a:t>こ</a:t>
            </a:r>
            <a:r>
              <a:rPr sz="1400" spc="-130" dirty="0">
                <a:solidFill>
                  <a:prstClr val="black">
                    <a:lumMod val="95000"/>
                    <a:lumOff val="5000"/>
                  </a:prstClr>
                </a:solidFill>
                <a:latin typeface="メイリオ"/>
                <a:ea typeface="メイリオ"/>
                <a:cs typeface="Yu Gothic UI"/>
              </a:rPr>
              <a:t>と</a:t>
            </a:r>
            <a:r>
              <a:rPr sz="1400" dirty="0">
                <a:solidFill>
                  <a:prstClr val="black">
                    <a:lumMod val="95000"/>
                    <a:lumOff val="5000"/>
                  </a:prstClr>
                </a:solidFill>
                <a:latin typeface="メイリオ"/>
                <a:ea typeface="メイリオ"/>
                <a:cs typeface="Yu Gothic UI"/>
              </a:rPr>
              <a:t>に</a:t>
            </a:r>
            <a:r>
              <a:rPr sz="1400" spc="-10" dirty="0">
                <a:solidFill>
                  <a:prstClr val="black">
                    <a:lumMod val="95000"/>
                    <a:lumOff val="5000"/>
                  </a:prstClr>
                </a:solidFill>
                <a:latin typeface="メイリオ"/>
                <a:ea typeface="メイリオ"/>
                <a:cs typeface="Yu Gothic UI"/>
              </a:rPr>
              <a:t>よ</a:t>
            </a:r>
            <a:r>
              <a:rPr sz="1400" spc="-90" dirty="0">
                <a:solidFill>
                  <a:prstClr val="black">
                    <a:lumMod val="95000"/>
                    <a:lumOff val="5000"/>
                  </a:prstClr>
                </a:solidFill>
                <a:latin typeface="メイリオ"/>
                <a:ea typeface="メイリオ"/>
                <a:cs typeface="Yu Gothic UI"/>
              </a:rPr>
              <a:t>り</a:t>
            </a:r>
            <a:r>
              <a:rPr sz="1400" spc="-10" dirty="0">
                <a:solidFill>
                  <a:prstClr val="black">
                    <a:lumMod val="95000"/>
                    <a:lumOff val="5000"/>
                  </a:prstClr>
                </a:solidFill>
                <a:latin typeface="メイリオ"/>
                <a:ea typeface="メイリオ"/>
                <a:cs typeface="Yu Gothic UI"/>
              </a:rPr>
              <a:t>、</a:t>
            </a:r>
            <a:r>
              <a:rPr sz="1400" dirty="0">
                <a:solidFill>
                  <a:prstClr val="black">
                    <a:lumMod val="95000"/>
                    <a:lumOff val="5000"/>
                  </a:prstClr>
                </a:solidFill>
                <a:latin typeface="メイリオ"/>
                <a:ea typeface="メイリオ"/>
                <a:cs typeface="Yu Gothic UI"/>
              </a:rPr>
              <a:t>複</a:t>
            </a:r>
            <a:r>
              <a:rPr sz="1400" spc="-15" dirty="0">
                <a:solidFill>
                  <a:prstClr val="black">
                    <a:lumMod val="95000"/>
                    <a:lumOff val="5000"/>
                  </a:prstClr>
                </a:solidFill>
                <a:latin typeface="メイリオ"/>
                <a:ea typeface="メイリオ"/>
                <a:cs typeface="Yu Gothic UI"/>
              </a:rPr>
              <a:t>数</a:t>
            </a:r>
            <a:r>
              <a:rPr sz="1400" spc="-10" dirty="0">
                <a:solidFill>
                  <a:prstClr val="black">
                    <a:lumMod val="95000"/>
                    <a:lumOff val="5000"/>
                  </a:prstClr>
                </a:solidFill>
                <a:latin typeface="メイリオ"/>
                <a:ea typeface="メイリオ"/>
                <a:cs typeface="Yu Gothic UI"/>
              </a:rPr>
              <a:t>の</a:t>
            </a:r>
            <a:r>
              <a:rPr sz="1400" dirty="0">
                <a:solidFill>
                  <a:prstClr val="black">
                    <a:lumMod val="95000"/>
                    <a:lumOff val="5000"/>
                  </a:prstClr>
                </a:solidFill>
                <a:latin typeface="メイリオ"/>
                <a:ea typeface="メイリオ"/>
                <a:cs typeface="Yu Gothic UI"/>
              </a:rPr>
              <a:t>手続</a:t>
            </a:r>
            <a:r>
              <a:rPr sz="1400" spc="-15" dirty="0">
                <a:solidFill>
                  <a:prstClr val="black">
                    <a:lumMod val="95000"/>
                    <a:lumOff val="5000"/>
                  </a:prstClr>
                </a:solidFill>
                <a:latin typeface="メイリオ"/>
                <a:ea typeface="メイリオ"/>
                <a:cs typeface="Yu Gothic UI"/>
              </a:rPr>
              <a:t>き</a:t>
            </a:r>
            <a:r>
              <a:rPr sz="1400" spc="-10" dirty="0">
                <a:solidFill>
                  <a:prstClr val="black">
                    <a:lumMod val="95000"/>
                    <a:lumOff val="5000"/>
                  </a:prstClr>
                </a:solidFill>
                <a:latin typeface="メイリオ"/>
                <a:ea typeface="メイリオ"/>
                <a:cs typeface="Yu Gothic UI"/>
              </a:rPr>
              <a:t>の</a:t>
            </a:r>
            <a:r>
              <a:rPr sz="1400" spc="5" dirty="0">
                <a:solidFill>
                  <a:prstClr val="black">
                    <a:lumMod val="95000"/>
                    <a:lumOff val="5000"/>
                  </a:prstClr>
                </a:solidFill>
                <a:latin typeface="メイリオ"/>
                <a:ea typeface="メイリオ"/>
                <a:cs typeface="Yu Gothic UI"/>
              </a:rPr>
              <a:t>際</a:t>
            </a:r>
            <a:r>
              <a:rPr sz="1400" spc="-5" dirty="0">
                <a:solidFill>
                  <a:prstClr val="black">
                    <a:lumMod val="95000"/>
                    <a:lumOff val="5000"/>
                  </a:prstClr>
                </a:solidFill>
                <a:latin typeface="メイリオ"/>
                <a:ea typeface="メイリオ"/>
                <a:cs typeface="Yu Gothic UI"/>
              </a:rPr>
              <a:t>に</a:t>
            </a:r>
            <a:r>
              <a:rPr sz="1400" dirty="0">
                <a:solidFill>
                  <a:prstClr val="black">
                    <a:lumMod val="95000"/>
                    <a:lumOff val="5000"/>
                  </a:prstClr>
                </a:solidFill>
                <a:latin typeface="メイリオ"/>
                <a:ea typeface="メイリオ"/>
                <a:cs typeface="Yu Gothic UI"/>
              </a:rPr>
              <a:t>都度</a:t>
            </a:r>
            <a:r>
              <a:rPr sz="1400" spc="-15" dirty="0">
                <a:solidFill>
                  <a:prstClr val="black">
                    <a:lumMod val="95000"/>
                    <a:lumOff val="5000"/>
                  </a:prstClr>
                </a:solidFill>
                <a:latin typeface="メイリオ"/>
                <a:ea typeface="メイリオ"/>
                <a:cs typeface="Yu Gothic UI"/>
              </a:rPr>
              <a:t>待</a:t>
            </a:r>
            <a:r>
              <a:rPr sz="1400" spc="5" dirty="0">
                <a:solidFill>
                  <a:prstClr val="black">
                    <a:lumMod val="95000"/>
                    <a:lumOff val="5000"/>
                  </a:prstClr>
                </a:solidFill>
                <a:latin typeface="メイリオ"/>
                <a:ea typeface="メイリオ"/>
                <a:cs typeface="Yu Gothic UI"/>
              </a:rPr>
              <a:t>ち</a:t>
            </a:r>
            <a:r>
              <a:rPr sz="1400" spc="10" dirty="0">
                <a:solidFill>
                  <a:prstClr val="black">
                    <a:lumMod val="95000"/>
                    <a:lumOff val="5000"/>
                  </a:prstClr>
                </a:solidFill>
                <a:latin typeface="メイリオ"/>
                <a:ea typeface="メイリオ"/>
                <a:cs typeface="Yu Gothic UI"/>
              </a:rPr>
              <a:t>時</a:t>
            </a:r>
            <a:r>
              <a:rPr sz="1400" spc="-5" dirty="0">
                <a:solidFill>
                  <a:prstClr val="black">
                    <a:lumMod val="95000"/>
                    <a:lumOff val="5000"/>
                  </a:prstClr>
                </a:solidFill>
                <a:latin typeface="メイリオ"/>
                <a:ea typeface="メイリオ"/>
                <a:cs typeface="Yu Gothic UI"/>
              </a:rPr>
              <a:t>間</a:t>
            </a:r>
            <a:r>
              <a:rPr sz="1400" spc="-35" dirty="0">
                <a:solidFill>
                  <a:prstClr val="black">
                    <a:lumMod val="95000"/>
                    <a:lumOff val="5000"/>
                  </a:prstClr>
                </a:solidFill>
                <a:latin typeface="メイリオ"/>
                <a:ea typeface="メイリオ"/>
                <a:cs typeface="Yu Gothic UI"/>
              </a:rPr>
              <a:t>が</a:t>
            </a:r>
            <a:r>
              <a:rPr sz="1400" spc="10" dirty="0">
                <a:solidFill>
                  <a:prstClr val="black">
                    <a:lumMod val="95000"/>
                    <a:lumOff val="5000"/>
                  </a:prstClr>
                </a:solidFill>
                <a:latin typeface="メイリオ"/>
                <a:ea typeface="メイリオ"/>
                <a:cs typeface="Yu Gothic UI"/>
              </a:rPr>
              <a:t>生</a:t>
            </a:r>
            <a:r>
              <a:rPr sz="1400" dirty="0">
                <a:solidFill>
                  <a:prstClr val="black">
                    <a:lumMod val="95000"/>
                    <a:lumOff val="5000"/>
                  </a:prstClr>
                </a:solidFill>
                <a:latin typeface="メイリオ"/>
                <a:ea typeface="メイリオ"/>
                <a:cs typeface="Yu Gothic UI"/>
              </a:rPr>
              <a:t>じ</a:t>
            </a:r>
            <a:r>
              <a:rPr sz="1400" spc="10" dirty="0">
                <a:solidFill>
                  <a:prstClr val="black">
                    <a:lumMod val="95000"/>
                    <a:lumOff val="5000"/>
                  </a:prstClr>
                </a:solidFill>
                <a:latin typeface="メイリオ"/>
                <a:ea typeface="メイリオ"/>
                <a:cs typeface="Yu Gothic UI"/>
              </a:rPr>
              <a:t>て</a:t>
            </a:r>
            <a:r>
              <a:rPr sz="1400" spc="15" dirty="0">
                <a:solidFill>
                  <a:prstClr val="black">
                    <a:lumMod val="95000"/>
                    <a:lumOff val="5000"/>
                  </a:prstClr>
                </a:solidFill>
                <a:latin typeface="メイリオ"/>
                <a:ea typeface="メイリオ"/>
                <a:cs typeface="Yu Gothic UI"/>
              </a:rPr>
              <a:t>いる</a:t>
            </a:r>
            <a:endParaRPr sz="1400" dirty="0">
              <a:solidFill>
                <a:prstClr val="black">
                  <a:lumMod val="95000"/>
                  <a:lumOff val="5000"/>
                </a:prstClr>
              </a:solidFill>
              <a:latin typeface="メイリオ"/>
              <a:ea typeface="メイリオ"/>
              <a:cs typeface="Yu Gothic UI"/>
            </a:endParaRPr>
          </a:p>
          <a:p>
            <a:pPr marL="129539">
              <a:spcBef>
                <a:spcPts val="770"/>
              </a:spcBef>
            </a:pPr>
            <a:r>
              <a:rPr sz="1400" dirty="0">
                <a:solidFill>
                  <a:prstClr val="black">
                    <a:lumMod val="95000"/>
                    <a:lumOff val="5000"/>
                  </a:prstClr>
                </a:solidFill>
                <a:latin typeface="メイリオ"/>
                <a:ea typeface="メイリオ"/>
                <a:cs typeface="Yu Gothic UI"/>
              </a:rPr>
              <a:t>・</a:t>
            </a:r>
            <a:r>
              <a:rPr sz="1400" spc="-10" dirty="0">
                <a:solidFill>
                  <a:prstClr val="black">
                    <a:lumMod val="95000"/>
                    <a:lumOff val="5000"/>
                  </a:prstClr>
                </a:solidFill>
                <a:latin typeface="メイリオ"/>
                <a:ea typeface="メイリオ"/>
                <a:cs typeface="Yu Gothic UI"/>
              </a:rPr>
              <a:t>担当ごとに</a:t>
            </a:r>
            <a:r>
              <a:rPr sz="1400" dirty="0">
                <a:solidFill>
                  <a:prstClr val="black">
                    <a:lumMod val="95000"/>
                    <a:lumOff val="5000"/>
                  </a:prstClr>
                </a:solidFill>
                <a:latin typeface="メイリオ"/>
                <a:ea typeface="メイリオ"/>
                <a:cs typeface="Yu Gothic UI"/>
              </a:rPr>
              <a:t>成</a:t>
            </a:r>
            <a:r>
              <a:rPr sz="1400" spc="-15" dirty="0">
                <a:solidFill>
                  <a:prstClr val="black">
                    <a:lumMod val="95000"/>
                    <a:lumOff val="5000"/>
                  </a:prstClr>
                </a:solidFill>
                <a:latin typeface="メイリオ"/>
                <a:ea typeface="メイリオ"/>
                <a:cs typeface="Yu Gothic UI"/>
              </a:rPr>
              <a:t>果</a:t>
            </a:r>
            <a:r>
              <a:rPr sz="1400" dirty="0">
                <a:solidFill>
                  <a:prstClr val="black">
                    <a:lumMod val="95000"/>
                    <a:lumOff val="5000"/>
                  </a:prstClr>
                </a:solidFill>
                <a:latin typeface="メイリオ"/>
                <a:ea typeface="メイリオ"/>
                <a:cs typeface="Yu Gothic UI"/>
              </a:rPr>
              <a:t>物や記</a:t>
            </a:r>
            <a:r>
              <a:rPr sz="1400" spc="-15" dirty="0">
                <a:solidFill>
                  <a:prstClr val="black">
                    <a:lumMod val="95000"/>
                    <a:lumOff val="5000"/>
                  </a:prstClr>
                </a:solidFill>
                <a:latin typeface="メイリオ"/>
                <a:ea typeface="メイリオ"/>
                <a:cs typeface="Yu Gothic UI"/>
              </a:rPr>
              <a:t>録</a:t>
            </a:r>
            <a:r>
              <a:rPr sz="1400" dirty="0">
                <a:solidFill>
                  <a:prstClr val="black">
                    <a:lumMod val="95000"/>
                    <a:lumOff val="5000"/>
                  </a:prstClr>
                </a:solidFill>
                <a:latin typeface="メイリオ"/>
                <a:ea typeface="メイリオ"/>
                <a:cs typeface="Yu Gothic UI"/>
              </a:rPr>
              <a:t>を</a:t>
            </a:r>
            <a:r>
              <a:rPr sz="1400" spc="-15" dirty="0">
                <a:solidFill>
                  <a:prstClr val="black">
                    <a:lumMod val="95000"/>
                    <a:lumOff val="5000"/>
                  </a:prstClr>
                </a:solidFill>
                <a:latin typeface="メイリオ"/>
                <a:ea typeface="メイリオ"/>
                <a:cs typeface="Yu Gothic UI"/>
              </a:rPr>
              <a:t>管</a:t>
            </a:r>
            <a:r>
              <a:rPr sz="1400" spc="20" dirty="0">
                <a:solidFill>
                  <a:prstClr val="black">
                    <a:lumMod val="95000"/>
                    <a:lumOff val="5000"/>
                  </a:prstClr>
                </a:solidFill>
                <a:latin typeface="メイリオ"/>
                <a:ea typeface="メイリオ"/>
                <a:cs typeface="Yu Gothic UI"/>
              </a:rPr>
              <a:t>理</a:t>
            </a:r>
            <a:r>
              <a:rPr sz="1400" spc="5" dirty="0">
                <a:solidFill>
                  <a:prstClr val="black">
                    <a:lumMod val="95000"/>
                    <a:lumOff val="5000"/>
                  </a:prstClr>
                </a:solidFill>
                <a:latin typeface="メイリオ"/>
                <a:ea typeface="メイリオ"/>
                <a:cs typeface="Yu Gothic UI"/>
              </a:rPr>
              <a:t>し</a:t>
            </a:r>
            <a:r>
              <a:rPr sz="1400" spc="10" dirty="0">
                <a:solidFill>
                  <a:prstClr val="black">
                    <a:lumMod val="95000"/>
                    <a:lumOff val="5000"/>
                  </a:prstClr>
                </a:solidFill>
                <a:latin typeface="メイリオ"/>
                <a:ea typeface="メイリオ"/>
                <a:cs typeface="Yu Gothic UI"/>
              </a:rPr>
              <a:t>て</a:t>
            </a:r>
            <a:r>
              <a:rPr sz="1400" spc="15" dirty="0">
                <a:solidFill>
                  <a:prstClr val="black">
                    <a:lumMod val="95000"/>
                    <a:lumOff val="5000"/>
                  </a:prstClr>
                </a:solidFill>
                <a:latin typeface="メイリオ"/>
                <a:ea typeface="メイリオ"/>
                <a:cs typeface="Yu Gothic UI"/>
              </a:rPr>
              <a:t>い</a:t>
            </a:r>
            <a:r>
              <a:rPr sz="1400" dirty="0">
                <a:solidFill>
                  <a:prstClr val="black">
                    <a:lumMod val="95000"/>
                    <a:lumOff val="5000"/>
                  </a:prstClr>
                </a:solidFill>
                <a:latin typeface="メイリオ"/>
                <a:ea typeface="メイリオ"/>
                <a:cs typeface="Yu Gothic UI"/>
              </a:rPr>
              <a:t>る</a:t>
            </a:r>
            <a:r>
              <a:rPr sz="1400" spc="-35" dirty="0">
                <a:solidFill>
                  <a:prstClr val="black">
                    <a:lumMod val="95000"/>
                    <a:lumOff val="5000"/>
                  </a:prstClr>
                </a:solidFill>
                <a:latin typeface="メイリオ"/>
                <a:ea typeface="メイリオ"/>
                <a:cs typeface="Yu Gothic UI"/>
              </a:rPr>
              <a:t>こ</a:t>
            </a:r>
            <a:r>
              <a:rPr sz="1400" spc="-45" dirty="0">
                <a:solidFill>
                  <a:prstClr val="black">
                    <a:lumMod val="95000"/>
                    <a:lumOff val="5000"/>
                  </a:prstClr>
                </a:solidFill>
                <a:latin typeface="メイリオ"/>
                <a:ea typeface="メイリオ"/>
                <a:cs typeface="Yu Gothic UI"/>
              </a:rPr>
              <a:t>と</a:t>
            </a:r>
            <a:r>
              <a:rPr sz="1400" dirty="0">
                <a:solidFill>
                  <a:prstClr val="black">
                    <a:lumMod val="95000"/>
                    <a:lumOff val="5000"/>
                  </a:prstClr>
                </a:solidFill>
                <a:latin typeface="メイリオ"/>
                <a:ea typeface="メイリオ"/>
                <a:cs typeface="Yu Gothic UI"/>
              </a:rPr>
              <a:t>に</a:t>
            </a:r>
            <a:r>
              <a:rPr sz="1400" spc="-40" dirty="0">
                <a:solidFill>
                  <a:prstClr val="black">
                    <a:lumMod val="95000"/>
                    <a:lumOff val="5000"/>
                  </a:prstClr>
                </a:solidFill>
                <a:latin typeface="メイリオ"/>
                <a:ea typeface="メイリオ"/>
                <a:cs typeface="Yu Gothic UI"/>
              </a:rPr>
              <a:t>よ</a:t>
            </a:r>
            <a:r>
              <a:rPr sz="1400" spc="-45" dirty="0">
                <a:solidFill>
                  <a:prstClr val="black">
                    <a:lumMod val="95000"/>
                    <a:lumOff val="5000"/>
                  </a:prstClr>
                </a:solidFill>
                <a:latin typeface="メイリオ"/>
                <a:ea typeface="メイリオ"/>
                <a:cs typeface="Yu Gothic UI"/>
              </a:rPr>
              <a:t>り</a:t>
            </a:r>
            <a:r>
              <a:rPr sz="1400" spc="-10" dirty="0">
                <a:solidFill>
                  <a:prstClr val="black">
                    <a:lumMod val="95000"/>
                    <a:lumOff val="5000"/>
                  </a:prstClr>
                </a:solidFill>
                <a:latin typeface="メイリオ"/>
                <a:ea typeface="メイリオ"/>
                <a:cs typeface="Yu Gothic UI"/>
              </a:rPr>
              <a:t>、</a:t>
            </a:r>
            <a:r>
              <a:rPr sz="1400" spc="-15" dirty="0">
                <a:solidFill>
                  <a:prstClr val="black">
                    <a:lumMod val="95000"/>
                    <a:lumOff val="5000"/>
                  </a:prstClr>
                </a:solidFill>
                <a:latin typeface="メイリオ"/>
                <a:ea typeface="メイリオ"/>
                <a:cs typeface="Yu Gothic UI"/>
              </a:rPr>
              <a:t>担</a:t>
            </a:r>
            <a:r>
              <a:rPr sz="1400" dirty="0">
                <a:solidFill>
                  <a:prstClr val="black">
                    <a:lumMod val="95000"/>
                    <a:lumOff val="5000"/>
                  </a:prstClr>
                </a:solidFill>
                <a:latin typeface="メイリオ"/>
                <a:ea typeface="メイリオ"/>
                <a:cs typeface="Yu Gothic UI"/>
              </a:rPr>
              <a:t>当不</a:t>
            </a:r>
            <a:r>
              <a:rPr sz="1400" spc="-15" dirty="0">
                <a:solidFill>
                  <a:prstClr val="black">
                    <a:lumMod val="95000"/>
                    <a:lumOff val="5000"/>
                  </a:prstClr>
                </a:solidFill>
                <a:latin typeface="メイリオ"/>
                <a:ea typeface="メイリオ"/>
                <a:cs typeface="Yu Gothic UI"/>
              </a:rPr>
              <a:t>在</a:t>
            </a:r>
            <a:r>
              <a:rPr sz="1400" spc="5" dirty="0">
                <a:solidFill>
                  <a:prstClr val="black">
                    <a:lumMod val="95000"/>
                    <a:lumOff val="5000"/>
                  </a:prstClr>
                </a:solidFill>
                <a:latin typeface="メイリオ"/>
                <a:ea typeface="メイリオ"/>
                <a:cs typeface="Yu Gothic UI"/>
              </a:rPr>
              <a:t>時に</a:t>
            </a:r>
            <a:r>
              <a:rPr sz="1400" spc="-5" dirty="0">
                <a:solidFill>
                  <a:prstClr val="black">
                    <a:lumMod val="95000"/>
                    <a:lumOff val="5000"/>
                  </a:prstClr>
                </a:solidFill>
                <a:latin typeface="メイリオ"/>
                <a:ea typeface="メイリオ"/>
                <a:cs typeface="Yu Gothic UI"/>
              </a:rPr>
              <a:t>手</a:t>
            </a:r>
            <a:r>
              <a:rPr sz="1400" dirty="0">
                <a:solidFill>
                  <a:prstClr val="black">
                    <a:lumMod val="95000"/>
                    <a:lumOff val="5000"/>
                  </a:prstClr>
                </a:solidFill>
                <a:latin typeface="メイリオ"/>
                <a:ea typeface="メイリオ"/>
                <a:cs typeface="Yu Gothic UI"/>
              </a:rPr>
              <a:t>続</a:t>
            </a:r>
            <a:r>
              <a:rPr sz="1400" spc="-15" dirty="0">
                <a:solidFill>
                  <a:prstClr val="black">
                    <a:lumMod val="95000"/>
                    <a:lumOff val="5000"/>
                  </a:prstClr>
                </a:solidFill>
                <a:latin typeface="メイリオ"/>
                <a:ea typeface="メイリオ"/>
                <a:cs typeface="Yu Gothic UI"/>
              </a:rPr>
              <a:t>き</a:t>
            </a:r>
            <a:r>
              <a:rPr sz="1400" spc="-35" dirty="0">
                <a:solidFill>
                  <a:prstClr val="black">
                    <a:lumMod val="95000"/>
                    <a:lumOff val="5000"/>
                  </a:prstClr>
                </a:solidFill>
                <a:latin typeface="メイリオ"/>
                <a:ea typeface="メイリオ"/>
                <a:cs typeface="Yu Gothic UI"/>
              </a:rPr>
              <a:t>が</a:t>
            </a:r>
            <a:r>
              <a:rPr sz="1400" dirty="0">
                <a:solidFill>
                  <a:prstClr val="black">
                    <a:lumMod val="95000"/>
                    <a:lumOff val="5000"/>
                  </a:prstClr>
                </a:solidFill>
                <a:latin typeface="メイリオ"/>
                <a:ea typeface="メイリオ"/>
                <a:cs typeface="Yu Gothic UI"/>
              </a:rPr>
              <a:t>止る</a:t>
            </a:r>
          </a:p>
        </p:txBody>
      </p:sp>
      <p:sp>
        <p:nvSpPr>
          <p:cNvPr id="24" name="object 11">
            <a:extLst>
              <a:ext uri="{FF2B5EF4-FFF2-40B4-BE49-F238E27FC236}">
                <a16:creationId xmlns:a16="http://schemas.microsoft.com/office/drawing/2014/main" id="{205939B0-B146-7DED-0851-9D8B318E3037}"/>
              </a:ext>
            </a:extLst>
          </p:cNvPr>
          <p:cNvSpPr txBox="1"/>
          <p:nvPr/>
        </p:nvSpPr>
        <p:spPr>
          <a:xfrm>
            <a:off x="637308" y="5538923"/>
            <a:ext cx="10677237" cy="715581"/>
          </a:xfrm>
          <a:prstGeom prst="rect">
            <a:avLst/>
          </a:prstGeom>
          <a:solidFill>
            <a:srgbClr val="ED7D31">
              <a:lumMod val="20000"/>
              <a:lumOff val="80000"/>
            </a:srgbClr>
          </a:solidFill>
          <a:ln w="12700">
            <a:solidFill>
              <a:srgbClr val="FF671F"/>
            </a:solidFill>
          </a:ln>
        </p:spPr>
        <p:txBody>
          <a:bodyPr vert="horz" wrap="square" lIns="0" tIns="160020" rIns="0" bIns="0" rtlCol="0">
            <a:spAutoFit/>
          </a:bodyPr>
          <a:lstStyle/>
          <a:p>
            <a:pPr marL="0" marR="0" lvl="0" indent="0" algn="ctr" defTabSz="914400" eaLnBrk="1" fontAlgn="auto" latinLnBrk="0" hangingPunct="1">
              <a:lnSpc>
                <a:spcPct val="100000"/>
              </a:lnSpc>
              <a:spcBef>
                <a:spcPts val="1260"/>
              </a:spcBef>
              <a:spcAft>
                <a:spcPts val="0"/>
              </a:spcAft>
              <a:buClrTx/>
              <a:buSzTx/>
              <a:buFontTx/>
              <a:buNone/>
              <a:tabLst/>
              <a:defRPr/>
            </a:pPr>
            <a:r>
              <a:rPr kumimoji="0" sz="1800" b="0" i="0" u="none" strike="noStrike" kern="0" cap="none" spc="25" normalizeH="0" baseline="0" noProof="0" dirty="0">
                <a:ln>
                  <a:noFill/>
                </a:ln>
                <a:solidFill>
                  <a:prstClr val="black">
                    <a:lumMod val="95000"/>
                    <a:lumOff val="5000"/>
                  </a:prstClr>
                </a:solidFill>
                <a:effectLst/>
                <a:uLnTx/>
                <a:uFillTx/>
                <a:latin typeface="メイリオ"/>
                <a:ea typeface="メイリオ"/>
                <a:cs typeface="Yu Gothic UI"/>
              </a:rPr>
              <a:t>こ</a:t>
            </a:r>
            <a:r>
              <a:rPr kumimoji="0" sz="1800" b="0" i="0" u="none" strike="noStrike" kern="0" cap="none" spc="35" normalizeH="0" baseline="0" noProof="0" dirty="0">
                <a:ln>
                  <a:noFill/>
                </a:ln>
                <a:solidFill>
                  <a:prstClr val="black">
                    <a:lumMod val="95000"/>
                    <a:lumOff val="5000"/>
                  </a:prstClr>
                </a:solidFill>
                <a:effectLst/>
                <a:uLnTx/>
                <a:uFillTx/>
                <a:latin typeface="メイリオ"/>
                <a:ea typeface="メイリオ"/>
                <a:cs typeface="Yu Gothic UI"/>
              </a:rPr>
              <a:t>れ</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手間だな、アナロ</a:t>
            </a:r>
            <a:r>
              <a:rPr kumimoji="0" sz="1800" b="0" i="0" u="none" strike="noStrike" kern="0" cap="none" spc="-10" normalizeH="0" baseline="0" noProof="0" dirty="0">
                <a:ln>
                  <a:noFill/>
                </a:ln>
                <a:solidFill>
                  <a:prstClr val="black">
                    <a:lumMod val="95000"/>
                    <a:lumOff val="5000"/>
                  </a:prstClr>
                </a:solidFill>
                <a:effectLst/>
                <a:uLnTx/>
                <a:uFillTx/>
                <a:latin typeface="メイリオ"/>
                <a:ea typeface="メイリオ"/>
                <a:cs typeface="Yu Gothic UI"/>
              </a:rPr>
              <a:t>グ</a:t>
            </a:r>
            <a:r>
              <a:rPr kumimoji="0" sz="1800" b="0" i="0" u="none" strike="noStrike" kern="0" cap="none" spc="-35" normalizeH="0" baseline="0" noProof="0" dirty="0">
                <a:ln>
                  <a:noFill/>
                </a:ln>
                <a:solidFill>
                  <a:prstClr val="black">
                    <a:lumMod val="95000"/>
                    <a:lumOff val="5000"/>
                  </a:prstClr>
                </a:solidFill>
                <a:effectLst/>
                <a:uLnTx/>
                <a:uFillTx/>
                <a:latin typeface="メイリオ"/>
                <a:ea typeface="メイリオ"/>
                <a:cs typeface="Yu Gothic UI"/>
              </a:rPr>
              <a:t>だな</a:t>
            </a:r>
            <a:r>
              <a:rPr kumimoji="0" sz="1800" b="0" i="0" u="none" strike="noStrike" kern="0" cap="none" spc="-30" normalizeH="0" baseline="0" noProof="0" dirty="0">
                <a:ln>
                  <a:noFill/>
                </a:ln>
                <a:solidFill>
                  <a:prstClr val="black">
                    <a:lumMod val="95000"/>
                    <a:lumOff val="5000"/>
                  </a:prstClr>
                </a:solidFill>
                <a:effectLst/>
                <a:uLnTx/>
                <a:uFillTx/>
                <a:latin typeface="メイリオ"/>
                <a:ea typeface="メイリオ"/>
                <a:cs typeface="Yu Gothic UI"/>
              </a:rPr>
              <a:t>、</a:t>
            </a:r>
            <a:r>
              <a:rPr kumimoji="0" sz="1800" b="0" i="0" u="none" strike="noStrike" kern="0" cap="none" spc="-35" normalizeH="0" baseline="0" noProof="0" dirty="0">
                <a:ln>
                  <a:noFill/>
                </a:ln>
                <a:solidFill>
                  <a:prstClr val="black">
                    <a:lumMod val="95000"/>
                    <a:lumOff val="5000"/>
                  </a:prstClr>
                </a:solidFill>
                <a:effectLst/>
                <a:uLnTx/>
                <a:uFillTx/>
                <a:latin typeface="メイリオ"/>
                <a:ea typeface="メイリオ"/>
                <a:cs typeface="Yu Gothic UI"/>
              </a:rPr>
              <a:t>も</a:t>
            </a:r>
            <a:r>
              <a:rPr kumimoji="0" sz="1800" b="0" i="0" u="none" strike="noStrike" kern="0" cap="none" spc="-30" normalizeH="0" baseline="0" noProof="0" dirty="0">
                <a:ln>
                  <a:noFill/>
                </a:ln>
                <a:solidFill>
                  <a:prstClr val="black">
                    <a:lumMod val="95000"/>
                    <a:lumOff val="5000"/>
                  </a:prstClr>
                </a:solidFill>
                <a:effectLst/>
                <a:uLnTx/>
                <a:uFillTx/>
                <a:latin typeface="メイリオ"/>
                <a:ea typeface="メイリオ"/>
                <a:cs typeface="Yu Gothic UI"/>
              </a:rPr>
              <a:t>っ</a:t>
            </a:r>
            <a:r>
              <a:rPr kumimoji="0" sz="1800" b="0" i="0" u="none" strike="noStrike" kern="0" cap="none" spc="-40" normalizeH="0" baseline="0" noProof="0" dirty="0">
                <a:ln>
                  <a:noFill/>
                </a:ln>
                <a:solidFill>
                  <a:prstClr val="black">
                    <a:lumMod val="95000"/>
                    <a:lumOff val="5000"/>
                  </a:prstClr>
                </a:solidFill>
                <a:effectLst/>
                <a:uLnTx/>
                <a:uFillTx/>
                <a:latin typeface="メイリオ"/>
                <a:ea typeface="メイリオ"/>
                <a:cs typeface="Yu Gothic UI"/>
              </a:rPr>
              <a:t>と</a:t>
            </a:r>
            <a:r>
              <a:rPr kumimoji="0" sz="1800" b="0" i="0" u="none" strike="noStrike" kern="0" cap="none" spc="5" normalizeH="0" baseline="0" noProof="0" dirty="0">
                <a:ln>
                  <a:noFill/>
                </a:ln>
                <a:solidFill>
                  <a:prstClr val="black">
                    <a:lumMod val="95000"/>
                    <a:lumOff val="5000"/>
                  </a:prstClr>
                </a:solidFill>
                <a:effectLst/>
                <a:uLnTx/>
                <a:uFillTx/>
                <a:latin typeface="メイリオ"/>
                <a:ea typeface="メイリオ"/>
                <a:cs typeface="Yu Gothic UI"/>
              </a:rPr>
              <a:t>効率的</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にでき</a:t>
            </a:r>
            <a:r>
              <a:rPr kumimoji="0" sz="1800" b="0" i="0" u="none" strike="noStrike" kern="0" cap="none" spc="5" normalizeH="0" baseline="0" noProof="0" dirty="0">
                <a:ln>
                  <a:noFill/>
                </a:ln>
                <a:solidFill>
                  <a:prstClr val="black">
                    <a:lumMod val="95000"/>
                    <a:lumOff val="5000"/>
                  </a:prstClr>
                </a:solidFill>
                <a:effectLst/>
                <a:uLnTx/>
                <a:uFillTx/>
                <a:latin typeface="メイリオ"/>
                <a:ea typeface="メイリオ"/>
                <a:cs typeface="Yu Gothic UI"/>
              </a:rPr>
              <a:t>な</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い</a:t>
            </a:r>
            <a:r>
              <a:rPr kumimoji="0" sz="1800" b="0" i="0" u="none" strike="noStrike" kern="0" cap="none" spc="-35" normalizeH="0" baseline="0" noProof="0" dirty="0">
                <a:ln>
                  <a:noFill/>
                </a:ln>
                <a:solidFill>
                  <a:prstClr val="black">
                    <a:lumMod val="95000"/>
                    <a:lumOff val="5000"/>
                  </a:prstClr>
                </a:solidFill>
                <a:effectLst/>
                <a:uLnTx/>
                <a:uFillTx/>
                <a:latin typeface="メイリオ"/>
                <a:ea typeface="メイリオ"/>
                <a:cs typeface="Yu Gothic UI"/>
              </a:rPr>
              <a:t>かな</a:t>
            </a:r>
            <a:r>
              <a:rPr kumimoji="0" sz="1800" b="0" i="0" u="none" strike="noStrike" kern="0" cap="none" spc="-30" normalizeH="0" baseline="0" noProof="0" dirty="0">
                <a:ln>
                  <a:noFill/>
                </a:ln>
                <a:solidFill>
                  <a:prstClr val="black">
                    <a:lumMod val="95000"/>
                    <a:lumOff val="5000"/>
                  </a:prstClr>
                </a:solidFill>
                <a:effectLst/>
                <a:uLnTx/>
                <a:uFillTx/>
                <a:latin typeface="メイリオ"/>
                <a:ea typeface="メイリオ"/>
                <a:cs typeface="Yu Gothic UI"/>
              </a:rPr>
              <a:t>と</a:t>
            </a:r>
            <a:r>
              <a:rPr kumimoji="0" sz="1800" b="0" i="0" u="none" strike="noStrike" kern="0" cap="none" spc="-40" normalizeH="0" baseline="0" noProof="0" dirty="0">
                <a:ln>
                  <a:noFill/>
                </a:ln>
                <a:solidFill>
                  <a:prstClr val="black">
                    <a:lumMod val="95000"/>
                    <a:lumOff val="5000"/>
                  </a:prstClr>
                </a:solidFill>
                <a:effectLst/>
                <a:uLnTx/>
                <a:uFillTx/>
                <a:latin typeface="メイリオ"/>
                <a:ea typeface="メイリオ"/>
                <a:cs typeface="Yu Gothic UI"/>
              </a:rPr>
              <a:t>考</a:t>
            </a:r>
            <a:r>
              <a:rPr kumimoji="0" sz="1800" b="0" i="0" u="none" strike="noStrike" kern="0" cap="none" spc="-30" normalizeH="0" baseline="0" noProof="0" dirty="0">
                <a:ln>
                  <a:noFill/>
                </a:ln>
                <a:solidFill>
                  <a:prstClr val="black">
                    <a:lumMod val="95000"/>
                    <a:lumOff val="5000"/>
                  </a:prstClr>
                </a:solidFill>
                <a:effectLst/>
                <a:uLnTx/>
                <a:uFillTx/>
                <a:latin typeface="メイリオ"/>
                <a:ea typeface="メイリオ"/>
                <a:cs typeface="Yu Gothic UI"/>
              </a:rPr>
              <a:t>え</a:t>
            </a:r>
            <a:r>
              <a:rPr kumimoji="0" sz="1800" b="0" i="0" u="none" strike="noStrike" kern="0" cap="none" spc="-25" normalizeH="0" baseline="0" noProof="0" dirty="0">
                <a:ln>
                  <a:noFill/>
                </a:ln>
                <a:solidFill>
                  <a:prstClr val="black">
                    <a:lumMod val="95000"/>
                    <a:lumOff val="5000"/>
                  </a:prstClr>
                </a:solidFill>
                <a:effectLst/>
                <a:uLnTx/>
                <a:uFillTx/>
                <a:latin typeface="メイリオ"/>
                <a:ea typeface="メイリオ"/>
                <a:cs typeface="Yu Gothic UI"/>
              </a:rPr>
              <a:t>た</a:t>
            </a:r>
            <a:r>
              <a:rPr kumimoji="0" sz="1800" b="0" i="0" u="none" strike="noStrike" kern="0" cap="none" spc="-45" normalizeH="0" baseline="0" noProof="0" dirty="0">
                <a:ln>
                  <a:noFill/>
                </a:ln>
                <a:solidFill>
                  <a:prstClr val="black">
                    <a:lumMod val="95000"/>
                    <a:lumOff val="5000"/>
                  </a:prstClr>
                </a:solidFill>
                <a:effectLst/>
                <a:uLnTx/>
                <a:uFillTx/>
                <a:latin typeface="メイリオ"/>
                <a:ea typeface="メイリオ"/>
                <a:cs typeface="Yu Gothic UI"/>
              </a:rPr>
              <a:t>こ</a:t>
            </a:r>
            <a:r>
              <a:rPr kumimoji="0" sz="1800" b="0" i="0" u="none" strike="noStrike" kern="0" cap="none" spc="-35" normalizeH="0" baseline="0" noProof="0" dirty="0">
                <a:ln>
                  <a:noFill/>
                </a:ln>
                <a:solidFill>
                  <a:prstClr val="black">
                    <a:lumMod val="95000"/>
                    <a:lumOff val="5000"/>
                  </a:prstClr>
                </a:solidFill>
                <a:effectLst/>
                <a:uLnTx/>
                <a:uFillTx/>
                <a:latin typeface="メイリオ"/>
                <a:ea typeface="メイリオ"/>
                <a:cs typeface="Yu Gothic UI"/>
              </a:rPr>
              <a:t>と</a:t>
            </a:r>
            <a:r>
              <a:rPr kumimoji="0" sz="1800" b="0" i="0" u="none" strike="noStrike" kern="0" cap="none" spc="-40" normalizeH="0" baseline="0" noProof="0" dirty="0">
                <a:ln>
                  <a:noFill/>
                </a:ln>
                <a:solidFill>
                  <a:prstClr val="black">
                    <a:lumMod val="95000"/>
                    <a:lumOff val="5000"/>
                  </a:prstClr>
                </a:solidFill>
                <a:effectLst/>
                <a:uLnTx/>
                <a:uFillTx/>
                <a:latin typeface="メイリオ"/>
                <a:ea typeface="メイリオ"/>
                <a:cs typeface="Yu Gothic UI"/>
              </a:rPr>
              <a:t>が</a:t>
            </a:r>
            <a:r>
              <a:rPr kumimoji="0" sz="1800" b="0" i="0" u="none" strike="noStrike" kern="0" cap="none" spc="-5" normalizeH="0" baseline="0" noProof="0" dirty="0">
                <a:ln>
                  <a:noFill/>
                </a:ln>
                <a:solidFill>
                  <a:prstClr val="black">
                    <a:lumMod val="95000"/>
                    <a:lumOff val="5000"/>
                  </a:prstClr>
                </a:solidFill>
                <a:effectLst/>
                <a:uLnTx/>
                <a:uFillTx/>
                <a:latin typeface="メイリオ"/>
                <a:ea typeface="メイリオ"/>
                <a:cs typeface="Yu Gothic UI"/>
              </a:rPr>
              <a:t>あ</a:t>
            </a:r>
            <a:r>
              <a:rPr kumimoji="0" sz="1800" b="0" i="0" u="none" strike="noStrike" kern="0" cap="none" spc="-10" normalizeH="0" baseline="0" noProof="0" dirty="0">
                <a:ln>
                  <a:noFill/>
                </a:ln>
                <a:solidFill>
                  <a:prstClr val="black">
                    <a:lumMod val="95000"/>
                    <a:lumOff val="5000"/>
                  </a:prstClr>
                </a:solidFill>
                <a:effectLst/>
                <a:uLnTx/>
                <a:uFillTx/>
                <a:latin typeface="メイリオ"/>
                <a:ea typeface="メイリオ"/>
                <a:cs typeface="Yu Gothic UI"/>
              </a:rPr>
              <a:t>る</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仕</a:t>
            </a:r>
            <a:r>
              <a:rPr kumimoji="0" sz="1800" b="0" i="0" u="none" strike="noStrike" kern="0" cap="none" spc="10" normalizeH="0" baseline="0" noProof="0" dirty="0">
                <a:ln>
                  <a:noFill/>
                </a:ln>
                <a:solidFill>
                  <a:prstClr val="black">
                    <a:lumMod val="95000"/>
                    <a:lumOff val="5000"/>
                  </a:prstClr>
                </a:solidFill>
                <a:effectLst/>
                <a:uLnTx/>
                <a:uFillTx/>
                <a:latin typeface="メイリオ"/>
                <a:ea typeface="メイリオ"/>
                <a:cs typeface="Yu Gothic UI"/>
              </a:rPr>
              <a:t>事</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は</a:t>
            </a:r>
          </a:p>
          <a:p>
            <a:pPr marL="0" marR="0" lvl="0" indent="0" algn="ctr" defTabSz="914400" eaLnBrk="1" fontAlgn="auto" latinLnBrk="0" hangingPunct="1">
              <a:lnSpc>
                <a:spcPct val="100000"/>
              </a:lnSpc>
              <a:spcBef>
                <a:spcPts val="0"/>
              </a:spcBef>
              <a:spcAft>
                <a:spcPts val="0"/>
              </a:spcAft>
              <a:buClrTx/>
              <a:buSzTx/>
              <a:buFontTx/>
              <a:buNone/>
              <a:tabLst/>
              <a:defRPr/>
            </a:pPr>
            <a:r>
              <a:rPr kumimoji="0" sz="1800" b="0" i="0" u="none" strike="noStrike" kern="0" cap="none" spc="-15" normalizeH="0" baseline="0" noProof="0" dirty="0">
                <a:ln>
                  <a:noFill/>
                </a:ln>
                <a:solidFill>
                  <a:prstClr val="black">
                    <a:lumMod val="95000"/>
                    <a:lumOff val="5000"/>
                  </a:prstClr>
                </a:solidFill>
                <a:effectLst/>
                <a:uLnTx/>
                <a:uFillTx/>
                <a:latin typeface="メイリオ"/>
                <a:ea typeface="メイリオ"/>
                <a:cs typeface="Yu Gothic UI"/>
              </a:rPr>
              <a:t>「ムリ・</a:t>
            </a:r>
            <a:r>
              <a:rPr kumimoji="0" sz="1800" b="0" i="0" u="none" strike="noStrike" kern="0" cap="none" spc="-25" normalizeH="0" baseline="0" noProof="0" dirty="0">
                <a:ln>
                  <a:noFill/>
                </a:ln>
                <a:solidFill>
                  <a:prstClr val="black">
                    <a:lumMod val="95000"/>
                    <a:lumOff val="5000"/>
                  </a:prstClr>
                </a:solidFill>
                <a:effectLst/>
                <a:uLnTx/>
                <a:uFillTx/>
                <a:latin typeface="メイリオ"/>
                <a:ea typeface="メイリオ"/>
                <a:cs typeface="Yu Gothic UI"/>
              </a:rPr>
              <a:t>ム</a:t>
            </a:r>
            <a:r>
              <a:rPr kumimoji="0" sz="1800" b="0" i="0" u="none" strike="noStrike" kern="0" cap="none" spc="-70" normalizeH="0" baseline="0" noProof="0" dirty="0">
                <a:ln>
                  <a:noFill/>
                </a:ln>
                <a:solidFill>
                  <a:prstClr val="black">
                    <a:lumMod val="95000"/>
                    <a:lumOff val="5000"/>
                  </a:prstClr>
                </a:solidFill>
                <a:effectLst/>
                <a:uLnTx/>
                <a:uFillTx/>
                <a:latin typeface="メイリオ"/>
                <a:ea typeface="メイリオ"/>
                <a:cs typeface="Yu Gothic UI"/>
              </a:rPr>
              <a:t>ダ</a:t>
            </a:r>
            <a:r>
              <a:rPr kumimoji="0" sz="1800" b="0" i="0" u="none" strike="noStrike" kern="0" cap="none" spc="-50" normalizeH="0" baseline="0" noProof="0" dirty="0">
                <a:ln>
                  <a:noFill/>
                </a:ln>
                <a:solidFill>
                  <a:prstClr val="black">
                    <a:lumMod val="95000"/>
                    <a:lumOff val="5000"/>
                  </a:prstClr>
                </a:solidFill>
                <a:effectLst/>
                <a:uLnTx/>
                <a:uFillTx/>
                <a:latin typeface="メイリオ"/>
                <a:ea typeface="メイリオ"/>
                <a:cs typeface="Yu Gothic UI"/>
              </a:rPr>
              <a:t>・</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ムラ」に該当する可能性</a:t>
            </a:r>
            <a:r>
              <a:rPr kumimoji="0" sz="1800" b="0" i="0" u="none" strike="noStrike" kern="0" cap="none" spc="-5" normalizeH="0" baseline="0" noProof="0" dirty="0">
                <a:ln>
                  <a:noFill/>
                </a:ln>
                <a:solidFill>
                  <a:prstClr val="black">
                    <a:lumMod val="95000"/>
                    <a:lumOff val="5000"/>
                  </a:prstClr>
                </a:solidFill>
                <a:effectLst/>
                <a:uLnTx/>
                <a:uFillTx/>
                <a:latin typeface="メイリオ"/>
                <a:ea typeface="メイリオ"/>
                <a:cs typeface="Yu Gothic UI"/>
              </a:rPr>
              <a:t>が</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高</a:t>
            </a:r>
            <a:r>
              <a:rPr kumimoji="0" sz="1800" b="0" i="0" u="none" strike="noStrike" kern="0" cap="none" spc="5" normalizeH="0" baseline="0" noProof="0" dirty="0">
                <a:ln>
                  <a:noFill/>
                </a:ln>
                <a:solidFill>
                  <a:prstClr val="black">
                    <a:lumMod val="95000"/>
                    <a:lumOff val="5000"/>
                  </a:prstClr>
                </a:solidFill>
                <a:effectLst/>
                <a:uLnTx/>
                <a:uFillTx/>
                <a:latin typeface="メイリオ"/>
                <a:ea typeface="メイリオ"/>
                <a:cs typeface="Yu Gothic UI"/>
              </a:rPr>
              <a:t>い</a:t>
            </a:r>
            <a:r>
              <a:rPr kumimoji="0" sz="1800" b="0" i="0" u="none" strike="noStrike" kern="0" cap="none" spc="35" normalizeH="0" baseline="0" noProof="0" dirty="0">
                <a:ln>
                  <a:noFill/>
                </a:ln>
                <a:solidFill>
                  <a:prstClr val="black">
                    <a:lumMod val="95000"/>
                    <a:lumOff val="5000"/>
                  </a:prstClr>
                </a:solidFill>
                <a:effectLst/>
                <a:uLnTx/>
                <a:uFillTx/>
                <a:latin typeface="メイリオ"/>
                <a:ea typeface="メイリオ"/>
                <a:cs typeface="Yu Gothic UI"/>
              </a:rPr>
              <a:t>で</a:t>
            </a:r>
            <a:r>
              <a:rPr kumimoji="0" sz="1800" b="0" i="0" u="none" strike="noStrike" kern="0" cap="none" spc="30" normalizeH="0" baseline="0" noProof="0" dirty="0">
                <a:ln>
                  <a:noFill/>
                </a:ln>
                <a:solidFill>
                  <a:prstClr val="black">
                    <a:lumMod val="95000"/>
                    <a:lumOff val="5000"/>
                  </a:prstClr>
                </a:solidFill>
                <a:effectLst/>
                <a:uLnTx/>
                <a:uFillTx/>
                <a:latin typeface="メイリオ"/>
                <a:ea typeface="メイリオ"/>
                <a:cs typeface="Yu Gothic UI"/>
              </a:rPr>
              <a:t>す</a:t>
            </a:r>
            <a:r>
              <a:rPr kumimoji="0" sz="1800" b="0" i="0" u="none" strike="noStrike" kern="0" cap="none" spc="0" normalizeH="0" baseline="0" noProof="0" dirty="0">
                <a:ln>
                  <a:noFill/>
                </a:ln>
                <a:solidFill>
                  <a:prstClr val="black">
                    <a:lumMod val="95000"/>
                    <a:lumOff val="5000"/>
                  </a:prstClr>
                </a:solidFill>
                <a:effectLst/>
                <a:uLnTx/>
                <a:uFillTx/>
                <a:latin typeface="メイリオ"/>
                <a:ea typeface="メイリオ"/>
                <a:cs typeface="Yu Gothic UI"/>
              </a:rPr>
              <a:t>。</a:t>
            </a:r>
          </a:p>
        </p:txBody>
      </p:sp>
      <p:sp>
        <p:nvSpPr>
          <p:cNvPr id="25" name="四角形: 角を丸くする 24">
            <a:extLst>
              <a:ext uri="{FF2B5EF4-FFF2-40B4-BE49-F238E27FC236}">
                <a16:creationId xmlns:a16="http://schemas.microsoft.com/office/drawing/2014/main" id="{C66FBBAA-1A86-BB5D-B407-E2A4F9E8A963}"/>
              </a:ext>
            </a:extLst>
          </p:cNvPr>
          <p:cNvSpPr/>
          <p:nvPr/>
        </p:nvSpPr>
        <p:spPr>
          <a:xfrm>
            <a:off x="8061084" y="2028084"/>
            <a:ext cx="3703782" cy="1829897"/>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例えば「申請書が紙である」はあくまで事象に過ぎません。</a:t>
            </a:r>
            <a:endParaRPr kumimoji="0" lang="en-US" altLang="ja-JP"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紙であること自体が問題なのではなく</a:t>
            </a:r>
            <a:r>
              <a:rPr kumimoji="0" lang="en-US" altLang="ja-JP"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紙の方が効率が良いこともあります</a:t>
            </a:r>
            <a:r>
              <a:rPr kumimoji="0" lang="en-US" altLang="ja-JP"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、紙であることにより、何かしら非効率なこと</a:t>
            </a:r>
            <a:r>
              <a:rPr kumimoji="0" lang="en-US" altLang="ja-JP"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問題</a:t>
            </a:r>
            <a:r>
              <a:rPr kumimoji="0" lang="en-US" altLang="ja-JP"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が生じているのであれば、問題と事象をセットで挙げましょう</a:t>
            </a:r>
          </a:p>
        </p:txBody>
      </p:sp>
      <p:grpSp>
        <p:nvGrpSpPr>
          <p:cNvPr id="26" name="グループ化 25">
            <a:extLst>
              <a:ext uri="{FF2B5EF4-FFF2-40B4-BE49-F238E27FC236}">
                <a16:creationId xmlns:a16="http://schemas.microsoft.com/office/drawing/2014/main" id="{5E7E1FEF-3F1A-2579-41AA-0E87FEF46070}"/>
              </a:ext>
            </a:extLst>
          </p:cNvPr>
          <p:cNvGrpSpPr/>
          <p:nvPr/>
        </p:nvGrpSpPr>
        <p:grpSpPr>
          <a:xfrm rot="1804963">
            <a:off x="7180853" y="1850988"/>
            <a:ext cx="1107200" cy="1107200"/>
            <a:chOff x="571933" y="4217012"/>
            <a:chExt cx="1107200" cy="1107200"/>
          </a:xfrm>
        </p:grpSpPr>
        <p:pic>
          <p:nvPicPr>
            <p:cNvPr id="27" name="グラフィックス 26" descr="右向き指示マーク 単色塗りつぶし">
              <a:extLst>
                <a:ext uri="{FF2B5EF4-FFF2-40B4-BE49-F238E27FC236}">
                  <a16:creationId xmlns:a16="http://schemas.microsoft.com/office/drawing/2014/main" id="{99356228-16DA-C54C-D2DC-19563C5F75E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9777324">
              <a:off x="571933" y="4217012"/>
              <a:ext cx="1107200" cy="1107200"/>
            </a:xfrm>
            <a:prstGeom prst="rect">
              <a:avLst/>
            </a:prstGeom>
          </p:spPr>
        </p:pic>
        <p:sp>
          <p:nvSpPr>
            <p:cNvPr id="28" name="テキスト ボックス 27">
              <a:extLst>
                <a:ext uri="{FF2B5EF4-FFF2-40B4-BE49-F238E27FC236}">
                  <a16:creationId xmlns:a16="http://schemas.microsoft.com/office/drawing/2014/main" id="{5F8ED2BD-6A81-A15A-91CD-38FFB3EAEB17}"/>
                </a:ext>
              </a:extLst>
            </p:cNvPr>
            <p:cNvSpPr txBox="1"/>
            <p:nvPr/>
          </p:nvSpPr>
          <p:spPr>
            <a:xfrm rot="19749775">
              <a:off x="657129" y="4713500"/>
              <a:ext cx="705065" cy="369332"/>
            </a:xfrm>
            <a:prstGeom prst="rect">
              <a:avLst/>
            </a:prstGeom>
            <a:noFill/>
            <a:ln>
              <a:noFill/>
            </a:ln>
          </p:spPr>
          <p:txBody>
            <a:bodyPr wrap="none" rtlCol="0">
              <a:spAutoFit/>
            </a:bodyPr>
            <a:lstStyle/>
            <a:p>
              <a:r>
                <a:rPr lang="en-US" altLang="ja-JP" dirty="0">
                  <a:solidFill>
                    <a:prstClr val="white"/>
                  </a:solidFill>
                  <a:latin typeface="Segoe UI"/>
                  <a:ea typeface="メイリオ"/>
                </a:rPr>
                <a:t>Point</a:t>
              </a:r>
              <a:endParaRPr lang="ja-JP" altLang="en-US" dirty="0">
                <a:solidFill>
                  <a:prstClr val="white"/>
                </a:solidFill>
                <a:latin typeface="Segoe UI"/>
                <a:ea typeface="メイリオ"/>
              </a:endParaRPr>
            </a:p>
          </p:txBody>
        </p:sp>
      </p:grpSp>
      <p:sp>
        <p:nvSpPr>
          <p:cNvPr id="29" name="テキスト ボックス 28">
            <a:extLst>
              <a:ext uri="{FF2B5EF4-FFF2-40B4-BE49-F238E27FC236}">
                <a16:creationId xmlns:a16="http://schemas.microsoft.com/office/drawing/2014/main" id="{65E9C183-E3D1-EA74-4EAD-C5222389807A}"/>
              </a:ext>
            </a:extLst>
          </p:cNvPr>
          <p:cNvSpPr txBox="1"/>
          <p:nvPr/>
        </p:nvSpPr>
        <p:spPr>
          <a:xfrm>
            <a:off x="3449019" y="2826994"/>
            <a:ext cx="1818447" cy="338554"/>
          </a:xfrm>
          <a:prstGeom prst="rect">
            <a:avLst/>
          </a:prstGeom>
          <a:noFill/>
        </p:spPr>
        <p:txBody>
          <a:bodyPr wrap="none" rtlCol="0">
            <a:spAutoFit/>
          </a:bodyPr>
          <a:lstStyle/>
          <a:p>
            <a:r>
              <a:rPr lang="ja-JP" altLang="en-US" sz="1600" spc="-10" dirty="0">
                <a:solidFill>
                  <a:prstClr val="black">
                    <a:lumMod val="95000"/>
                    <a:lumOff val="5000"/>
                  </a:prstClr>
                </a:solidFill>
                <a:latin typeface="メイリオ"/>
                <a:ea typeface="メイリオ"/>
                <a:cs typeface="Yu Gothic UI"/>
              </a:rPr>
              <a:t>その手順</a:t>
            </a:r>
            <a:r>
              <a:rPr lang="ja-JP" altLang="en-US" sz="1600" spc="-5" dirty="0">
                <a:solidFill>
                  <a:prstClr val="black">
                    <a:lumMod val="95000"/>
                    <a:lumOff val="5000"/>
                  </a:prstClr>
                </a:solidFill>
                <a:latin typeface="メイリオ"/>
                <a:ea typeface="メイリオ"/>
                <a:cs typeface="Yu Gothic UI"/>
              </a:rPr>
              <a:t>は・・・</a:t>
            </a:r>
            <a:endParaRPr lang="ja-JP" altLang="en-US" sz="1600" dirty="0">
              <a:solidFill>
                <a:prstClr val="black"/>
              </a:solidFill>
              <a:latin typeface="Segoe UI"/>
              <a:ea typeface="メイリオ"/>
            </a:endParaRPr>
          </a:p>
        </p:txBody>
      </p:sp>
      <p:sp>
        <p:nvSpPr>
          <p:cNvPr id="30" name="正方形/長方形 29">
            <a:extLst>
              <a:ext uri="{FF2B5EF4-FFF2-40B4-BE49-F238E27FC236}">
                <a16:creationId xmlns:a16="http://schemas.microsoft.com/office/drawing/2014/main" id="{444220B3-7076-AEED-33B2-110931ACC204}"/>
              </a:ext>
            </a:extLst>
          </p:cNvPr>
          <p:cNvSpPr/>
          <p:nvPr/>
        </p:nvSpPr>
        <p:spPr>
          <a:xfrm>
            <a:off x="1256145" y="3451152"/>
            <a:ext cx="2847257" cy="680211"/>
          </a:xfrm>
          <a:prstGeom prst="rect">
            <a:avLst/>
          </a:prstGeom>
          <a:noFill/>
          <a:ln w="12700" cap="flat" cmpd="sng" algn="ctr">
            <a:solidFill>
              <a:sysClr val="windowText" lastClr="000000">
                <a:lumMod val="95000"/>
                <a:lumOff val="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事象</a:t>
            </a:r>
            <a:endParaRPr kumimoji="0" lang="en-US" altLang="ja-JP" sz="1800" b="1"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□□していることにより、</a:t>
            </a:r>
            <a:endParaRPr kumimoji="0" lang="en-US" altLang="ja-JP" sz="18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endParaRPr>
          </a:p>
        </p:txBody>
      </p:sp>
      <p:sp>
        <p:nvSpPr>
          <p:cNvPr id="31" name="正方形/長方形 30">
            <a:extLst>
              <a:ext uri="{FF2B5EF4-FFF2-40B4-BE49-F238E27FC236}">
                <a16:creationId xmlns:a16="http://schemas.microsoft.com/office/drawing/2014/main" id="{058291CC-C814-B5DF-003D-E597E0C9672F}"/>
              </a:ext>
            </a:extLst>
          </p:cNvPr>
          <p:cNvSpPr/>
          <p:nvPr/>
        </p:nvSpPr>
        <p:spPr>
          <a:xfrm>
            <a:off x="4334291" y="3451152"/>
            <a:ext cx="2847257" cy="680211"/>
          </a:xfrm>
          <a:prstGeom prst="rect">
            <a:avLst/>
          </a:prstGeom>
          <a:noFill/>
          <a:ln w="12700" cap="flat" cmpd="sng" algn="ctr">
            <a:solidFill>
              <a:sysClr val="windowText" lastClr="000000">
                <a:lumMod val="95000"/>
                <a:lumOff val="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問題</a:t>
            </a:r>
            <a:endParaRPr kumimoji="0" lang="en-US" altLang="ja-JP" sz="1800" b="1"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rPr>
              <a:t>〇〇時間要している</a:t>
            </a:r>
            <a:endParaRPr kumimoji="0" lang="en-US" altLang="ja-JP" sz="1800" b="0" i="0" u="none" strike="noStrike" kern="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099143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32FE0B-A58C-4275-DE81-7104B71C8012}"/>
              </a:ext>
            </a:extLst>
          </p:cNvPr>
          <p:cNvSpPr>
            <a:spLocks noGrp="1"/>
          </p:cNvSpPr>
          <p:nvPr>
            <p:ph type="title"/>
          </p:nvPr>
        </p:nvSpPr>
        <p:spPr/>
        <p:txBody>
          <a:bodyPr/>
          <a:lstStyle/>
          <a:p>
            <a:r>
              <a:rPr kumimoji="1" lang="ja-JP" altLang="en-US" dirty="0"/>
              <a:t>課題抽出の手法</a:t>
            </a:r>
          </a:p>
        </p:txBody>
      </p:sp>
      <p:sp>
        <p:nvSpPr>
          <p:cNvPr id="21" name="スライド番号プレースホルダー 20">
            <a:extLst>
              <a:ext uri="{FF2B5EF4-FFF2-40B4-BE49-F238E27FC236}">
                <a16:creationId xmlns:a16="http://schemas.microsoft.com/office/drawing/2014/main" id="{2EC82405-2328-849E-E2FB-FD451FC5C1E5}"/>
              </a:ext>
            </a:extLst>
          </p:cNvPr>
          <p:cNvSpPr>
            <a:spLocks noGrp="1"/>
          </p:cNvSpPr>
          <p:nvPr>
            <p:ph type="sldNum" sz="quarter" idx="12"/>
          </p:nvPr>
        </p:nvSpPr>
        <p:spPr/>
        <p:txBody>
          <a:bodyPr/>
          <a:lstStyle/>
          <a:p>
            <a:fld id="{42C06FF3-EDEF-40D9-844B-E8BDE887AEB1}" type="slidenum">
              <a:rPr lang="ja-JP" altLang="en-US" smtClean="0"/>
              <a:pPr/>
              <a:t>5</a:t>
            </a:fld>
            <a:endParaRPr lang="ja-JP" altLang="en-US"/>
          </a:p>
        </p:txBody>
      </p:sp>
      <p:sp>
        <p:nvSpPr>
          <p:cNvPr id="3" name="コンテンツ プレースホルダー 2">
            <a:extLst>
              <a:ext uri="{FF2B5EF4-FFF2-40B4-BE49-F238E27FC236}">
                <a16:creationId xmlns:a16="http://schemas.microsoft.com/office/drawing/2014/main" id="{15EFD371-C54F-260D-ABF4-0B4049F5EE3F}"/>
              </a:ext>
            </a:extLst>
          </p:cNvPr>
          <p:cNvSpPr txBox="1">
            <a:spLocks/>
          </p:cNvSpPr>
          <p:nvPr/>
        </p:nvSpPr>
        <p:spPr>
          <a:xfrm>
            <a:off x="475889" y="1017919"/>
            <a:ext cx="11351675" cy="139277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accent6">
                    <a:lumMod val="50000"/>
                  </a:schemeClr>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rgbClr val="002060"/>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rgbClr val="002060"/>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rgbClr val="002060"/>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rgbClr val="002060"/>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299085" marR="5080" lvl="0" indent="-287020" algn="l" defTabSz="914400" rtl="0" eaLnBrk="1" fontAlgn="auto" latinLnBrk="0" hangingPunct="1">
              <a:lnSpc>
                <a:spcPct val="120000"/>
              </a:lnSpc>
              <a:spcBef>
                <a:spcPts val="100"/>
              </a:spcBef>
              <a:spcAft>
                <a:spcPts val="0"/>
              </a:spcAft>
              <a:buClrTx/>
              <a:buSzTx/>
              <a:buFont typeface="Arial MT"/>
              <a:buChar char="•"/>
              <a:tabLst>
                <a:tab pos="299085" algn="l"/>
                <a:tab pos="299720" algn="l"/>
              </a:tabLst>
              <a:defRPr/>
            </a:pP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問題事象の抽出</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に</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取組む</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際</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は</a:t>
            </a:r>
            <a:r>
              <a:rPr kumimoji="1" lang="ja-JP" altLang="en-US" sz="2800" b="0" i="0" u="none" strike="noStrike" kern="1200" cap="none" spc="165" normalizeH="0" baseline="0" noProof="0">
                <a:ln>
                  <a:noFill/>
                </a:ln>
                <a:solidFill>
                  <a:srgbClr val="70AD47">
                    <a:lumMod val="50000"/>
                  </a:srgbClr>
                </a:solidFill>
                <a:effectLst/>
                <a:uLnTx/>
                <a:uFillTx/>
                <a:latin typeface="Yu Gothic UI"/>
                <a:ea typeface="Meiryo UI" panose="020B0604030504040204" pitchFamily="50" charset="-128"/>
                <a:cs typeface="Yu Gothic UI"/>
              </a:rPr>
              <a:t> </a:t>
            </a:r>
            <a:r>
              <a:rPr kumimoji="1" lang="ja-JP" altLang="en-US" sz="2800" b="1" i="0" u="none" strike="noStrike" kern="1200" cap="none" spc="165" normalizeH="0" baseline="0" noProof="0">
                <a:ln>
                  <a:noFill/>
                </a:ln>
                <a:solidFill>
                  <a:srgbClr val="FF671F"/>
                </a:solidFill>
                <a:effectLst/>
                <a:uLnTx/>
                <a:uFillTx/>
                <a:latin typeface="Yu Gothic UI"/>
                <a:ea typeface="Meiryo UI" panose="020B0604030504040204" pitchFamily="50" charset="-128"/>
                <a:cs typeface="Yu Gothic UI"/>
              </a:rPr>
              <a:t>“</a:t>
            </a:r>
            <a:r>
              <a:rPr kumimoji="1" lang="ja-JP" altLang="en-US" sz="2800" b="1" i="0" u="none" strike="noStrike" kern="1200" cap="none" spc="10" normalizeH="0" baseline="0" noProof="0">
                <a:ln>
                  <a:noFill/>
                </a:ln>
                <a:solidFill>
                  <a:srgbClr val="FF671F"/>
                </a:solidFill>
                <a:effectLst/>
                <a:uLnTx/>
                <a:uFillTx/>
                <a:latin typeface="Yu Gothic UI"/>
                <a:ea typeface="Meiryo UI" panose="020B0604030504040204" pitchFamily="50" charset="-128"/>
                <a:cs typeface="Yu Gothic UI"/>
              </a:rPr>
              <a:t>ど</a:t>
            </a:r>
            <a:r>
              <a:rPr kumimoji="1" lang="ja-JP" altLang="en-US" sz="2800" b="1" i="0" u="none" strike="noStrike" kern="1200" cap="none" spc="15" normalizeH="0" baseline="0" noProof="0">
                <a:ln>
                  <a:noFill/>
                </a:ln>
                <a:solidFill>
                  <a:srgbClr val="FF671F"/>
                </a:solidFill>
                <a:effectLst/>
                <a:uLnTx/>
                <a:uFillTx/>
                <a:latin typeface="Yu Gothic UI"/>
                <a:ea typeface="Meiryo UI" panose="020B0604030504040204" pitchFamily="50" charset="-128"/>
                <a:cs typeface="Yu Gothic UI"/>
              </a:rPr>
              <a:t>んな</a:t>
            </a:r>
            <a:r>
              <a:rPr kumimoji="1" lang="ja-JP" altLang="en-US" sz="2800" b="1" i="0" u="none" strike="noStrike" kern="1200" cap="none" spc="5" normalizeH="0" baseline="0" noProof="0">
                <a:ln>
                  <a:noFill/>
                </a:ln>
                <a:solidFill>
                  <a:srgbClr val="FF671F"/>
                </a:solidFill>
                <a:effectLst/>
                <a:uLnTx/>
                <a:uFillTx/>
                <a:latin typeface="Yu Gothic UI"/>
                <a:ea typeface="Meiryo UI" panose="020B0604030504040204" pitchFamily="50" charset="-128"/>
                <a:cs typeface="Yu Gothic UI"/>
              </a:rPr>
              <a:t>こ</a:t>
            </a:r>
            <a:r>
              <a:rPr kumimoji="1" lang="ja-JP" altLang="en-US" sz="2800" b="1" i="0" u="none" strike="noStrike" kern="1200" cap="none" spc="75" normalizeH="0" baseline="0" noProof="0">
                <a:ln>
                  <a:noFill/>
                </a:ln>
                <a:solidFill>
                  <a:srgbClr val="FF671F"/>
                </a:solidFill>
                <a:effectLst/>
                <a:uLnTx/>
                <a:uFillTx/>
                <a:latin typeface="Yu Gothic UI"/>
                <a:ea typeface="Meiryo UI" panose="020B0604030504040204" pitchFamily="50" charset="-128"/>
                <a:cs typeface="Yu Gothic UI"/>
              </a:rPr>
              <a:t>と</a:t>
            </a:r>
            <a:r>
              <a:rPr kumimoji="1" lang="ja-JP" altLang="en-US" sz="2800" b="1" i="0" u="none" strike="noStrike" kern="1200" cap="none" spc="45" normalizeH="0" baseline="0" noProof="0">
                <a:ln>
                  <a:noFill/>
                </a:ln>
                <a:solidFill>
                  <a:srgbClr val="FF671F"/>
                </a:solidFill>
                <a:effectLst/>
                <a:uLnTx/>
                <a:uFillTx/>
                <a:latin typeface="Yu Gothic UI"/>
                <a:ea typeface="Meiryo UI" panose="020B0604030504040204" pitchFamily="50" charset="-128"/>
                <a:cs typeface="Yu Gothic UI"/>
              </a:rPr>
              <a:t>”</a:t>
            </a:r>
            <a:r>
              <a:rPr kumimoji="1" lang="ja-JP" altLang="en-US" sz="2800" b="1" i="0" u="none" strike="noStrike" kern="1200" cap="none" spc="150" normalizeH="0" baseline="0" noProof="0">
                <a:ln>
                  <a:noFill/>
                </a:ln>
                <a:solidFill>
                  <a:srgbClr val="FF671F"/>
                </a:solidFill>
                <a:effectLst/>
                <a:uLnTx/>
                <a:uFillTx/>
                <a:latin typeface="Yu Gothic UI"/>
                <a:ea typeface="Meiryo UI" panose="020B0604030504040204" pitchFamily="50" charset="-128"/>
                <a:cs typeface="Yu Gothic UI"/>
              </a:rPr>
              <a:t> </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に</a:t>
            </a:r>
            <a:r>
              <a:rPr kumimoji="1" lang="ja-JP" altLang="en-US" sz="2800" b="0" i="0" u="none" strike="noStrike" kern="1200" cap="none" spc="-50" normalizeH="0" baseline="0" noProof="0">
                <a:ln>
                  <a:noFill/>
                </a:ln>
                <a:solidFill>
                  <a:srgbClr val="70AD47">
                    <a:lumMod val="50000"/>
                  </a:srgbClr>
                </a:solidFill>
                <a:effectLst/>
                <a:uLnTx/>
                <a:uFillTx/>
                <a:latin typeface="Yu Gothic UI"/>
                <a:ea typeface="Meiryo UI" panose="020B0604030504040204" pitchFamily="50" charset="-128"/>
                <a:cs typeface="Yu Gothic UI"/>
              </a:rPr>
              <a:t>より</a:t>
            </a:r>
            <a:r>
              <a:rPr kumimoji="1" lang="ja-JP" altLang="en-US" sz="2800" b="0" i="0" u="none" strike="noStrike" kern="1200" cap="none" spc="135" normalizeH="0" baseline="0" noProof="0">
                <a:ln>
                  <a:noFill/>
                </a:ln>
                <a:solidFill>
                  <a:srgbClr val="70AD47">
                    <a:lumMod val="50000"/>
                  </a:srgbClr>
                </a:solidFill>
                <a:effectLst/>
                <a:uLnTx/>
                <a:uFillTx/>
                <a:latin typeface="Yu Gothic UI"/>
                <a:ea typeface="Meiryo UI" panose="020B0604030504040204" pitchFamily="50" charset="-128"/>
                <a:cs typeface="Yu Gothic UI"/>
              </a:rPr>
              <a:t> </a:t>
            </a:r>
            <a:r>
              <a:rPr kumimoji="1" lang="ja-JP" altLang="en-US" sz="2800" b="1" i="0" u="none" strike="noStrike" kern="1200" cap="none" spc="165" normalizeH="0" baseline="0" noProof="0">
                <a:ln>
                  <a:noFill/>
                </a:ln>
                <a:solidFill>
                  <a:srgbClr val="FF671F"/>
                </a:solidFill>
                <a:effectLst/>
                <a:uLnTx/>
                <a:uFillTx/>
                <a:latin typeface="Yu Gothic UI"/>
                <a:ea typeface="Meiryo UI" panose="020B0604030504040204" pitchFamily="50" charset="-128"/>
                <a:cs typeface="Yu Gothic UI"/>
              </a:rPr>
              <a:t>“</a:t>
            </a:r>
            <a:r>
              <a:rPr kumimoji="1" lang="ja-JP" altLang="en-US" sz="2800" b="1" i="0" u="none" strike="noStrike" kern="1200" cap="none" spc="50" normalizeH="0" baseline="0" noProof="0">
                <a:ln>
                  <a:noFill/>
                </a:ln>
                <a:solidFill>
                  <a:srgbClr val="FF671F"/>
                </a:solidFill>
                <a:effectLst/>
                <a:uLnTx/>
                <a:uFillTx/>
                <a:latin typeface="Yu Gothic UI"/>
                <a:ea typeface="Meiryo UI" panose="020B0604030504040204" pitchFamily="50" charset="-128"/>
                <a:cs typeface="Yu Gothic UI"/>
              </a:rPr>
              <a:t>何</a:t>
            </a:r>
            <a:r>
              <a:rPr kumimoji="1" lang="ja-JP" altLang="en-US" sz="2800" b="1" i="0" u="none" strike="noStrike" kern="1200" cap="none" spc="45" normalizeH="0" baseline="0" noProof="0">
                <a:ln>
                  <a:noFill/>
                </a:ln>
                <a:solidFill>
                  <a:srgbClr val="FF671F"/>
                </a:solidFill>
                <a:effectLst/>
                <a:uLnTx/>
                <a:uFillTx/>
                <a:latin typeface="Yu Gothic UI"/>
                <a:ea typeface="Meiryo UI" panose="020B0604030504040204" pitchFamily="50" charset="-128"/>
                <a:cs typeface="Yu Gothic UI"/>
              </a:rPr>
              <a:t>が</a:t>
            </a:r>
            <a:r>
              <a:rPr kumimoji="1" lang="ja-JP" altLang="en-US" sz="2800" b="1" i="0" u="none" strike="noStrike" kern="1200" cap="none" spc="50" normalizeH="0" baseline="0" noProof="0">
                <a:ln>
                  <a:noFill/>
                </a:ln>
                <a:solidFill>
                  <a:srgbClr val="FF671F"/>
                </a:solidFill>
                <a:effectLst/>
                <a:uLnTx/>
                <a:uFillTx/>
                <a:latin typeface="Yu Gothic UI"/>
                <a:ea typeface="Meiryo UI" panose="020B0604030504040204" pitchFamily="50" charset="-128"/>
                <a:cs typeface="Yu Gothic UI"/>
              </a:rPr>
              <a:t>問題</a:t>
            </a:r>
            <a:r>
              <a:rPr kumimoji="1" lang="ja-JP" altLang="en-US" sz="2800" b="1" i="0" u="none" strike="noStrike" kern="1200" cap="none" spc="45" normalizeH="0" baseline="0" noProof="0">
                <a:ln>
                  <a:noFill/>
                </a:ln>
                <a:solidFill>
                  <a:srgbClr val="FF671F"/>
                </a:solidFill>
                <a:effectLst/>
                <a:uLnTx/>
                <a:uFillTx/>
                <a:latin typeface="Yu Gothic UI"/>
                <a:ea typeface="Meiryo UI" panose="020B0604030504040204" pitchFamily="50" charset="-128"/>
                <a:cs typeface="Yu Gothic UI"/>
              </a:rPr>
              <a:t>な</a:t>
            </a:r>
            <a:r>
              <a:rPr kumimoji="1" lang="ja-JP" altLang="en-US" sz="2800" b="1" i="0" u="none" strike="noStrike" kern="1200" cap="none" spc="40" normalizeH="0" baseline="0" noProof="0">
                <a:ln>
                  <a:noFill/>
                </a:ln>
                <a:solidFill>
                  <a:srgbClr val="FF671F"/>
                </a:solidFill>
                <a:effectLst/>
                <a:uLnTx/>
                <a:uFillTx/>
                <a:latin typeface="Yu Gothic UI"/>
                <a:ea typeface="Meiryo UI" panose="020B0604030504040204" pitchFamily="50" charset="-128"/>
                <a:cs typeface="Yu Gothic UI"/>
              </a:rPr>
              <a:t>の</a:t>
            </a:r>
            <a:r>
              <a:rPr kumimoji="1" lang="ja-JP" altLang="en-US" sz="2800" b="1" i="0" u="none" strike="noStrike" kern="1200" cap="none" spc="45" normalizeH="0" baseline="0" noProof="0">
                <a:ln>
                  <a:noFill/>
                </a:ln>
                <a:solidFill>
                  <a:srgbClr val="FF671F"/>
                </a:solidFill>
                <a:effectLst/>
                <a:uLnTx/>
                <a:uFillTx/>
                <a:latin typeface="Yu Gothic UI"/>
                <a:ea typeface="Meiryo UI" panose="020B0604030504040204" pitchFamily="50" charset="-128"/>
                <a:cs typeface="Yu Gothic UI"/>
              </a:rPr>
              <a:t>か</a:t>
            </a:r>
            <a:r>
              <a:rPr kumimoji="1" lang="ja-JP" altLang="en-US" sz="2800" b="1" i="0" u="none" strike="noStrike" kern="1200" cap="none" spc="170" normalizeH="0" baseline="0" noProof="0">
                <a:ln>
                  <a:noFill/>
                </a:ln>
                <a:solidFill>
                  <a:srgbClr val="FF671F"/>
                </a:solidFill>
                <a:effectLst/>
                <a:uLnTx/>
                <a:uFillTx/>
                <a:latin typeface="Yu Gothic UI"/>
                <a:ea typeface="Meiryo UI" panose="020B0604030504040204" pitchFamily="50" charset="-128"/>
                <a:cs typeface="Yu Gothic UI"/>
              </a:rPr>
              <a:t>”</a:t>
            </a:r>
            <a:r>
              <a:rPr kumimoji="1" lang="ja-JP" altLang="en-US" sz="2800" b="1" i="0" u="none" strike="noStrike" kern="1200" cap="none" spc="130" normalizeH="0" baseline="0" noProof="0">
                <a:ln>
                  <a:noFill/>
                </a:ln>
                <a:solidFill>
                  <a:srgbClr val="FF671F"/>
                </a:solidFill>
                <a:effectLst/>
                <a:uLnTx/>
                <a:uFillTx/>
                <a:latin typeface="Yu Gothic UI"/>
                <a:ea typeface="Meiryo UI" panose="020B0604030504040204" pitchFamily="50" charset="-128"/>
                <a:cs typeface="Yu Gothic UI"/>
              </a:rPr>
              <a:t> </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を明確</a:t>
            </a:r>
            <a:r>
              <a:rPr kumimoji="1" lang="ja-JP" altLang="en-US" sz="2800" b="0" i="0" u="none" strike="noStrike" kern="1200" cap="none" spc="-15" normalizeH="0" baseline="0" noProof="0">
                <a:ln>
                  <a:noFill/>
                </a:ln>
                <a:solidFill>
                  <a:srgbClr val="70AD47">
                    <a:lumMod val="50000"/>
                  </a:srgbClr>
                </a:solidFill>
                <a:effectLst/>
                <a:uLnTx/>
                <a:uFillTx/>
                <a:latin typeface="Yu Gothic UI"/>
                <a:ea typeface="Meiryo UI" panose="020B0604030504040204" pitchFamily="50" charset="-128"/>
                <a:cs typeface="Yu Gothic UI"/>
              </a:rPr>
              <a:t>に</a:t>
            </a:r>
            <a:r>
              <a:rPr kumimoji="1" lang="ja-JP" altLang="en-US" sz="2800" b="0" i="0" u="none" strike="noStrike" kern="1200" cap="none" spc="35" normalizeH="0" baseline="0" noProof="0">
                <a:ln>
                  <a:noFill/>
                </a:ln>
                <a:solidFill>
                  <a:srgbClr val="70AD47">
                    <a:lumMod val="50000"/>
                  </a:srgbClr>
                </a:solidFill>
                <a:effectLst/>
                <a:uLnTx/>
                <a:uFillTx/>
                <a:latin typeface="Yu Gothic UI"/>
                <a:ea typeface="Meiryo UI" panose="020B0604030504040204" pitchFamily="50" charset="-128"/>
                <a:cs typeface="Yu Gothic UI"/>
              </a:rPr>
              <a:t>する</a:t>
            </a:r>
            <a:r>
              <a:rPr kumimoji="1" lang="ja-JP" altLang="en-US" sz="2800" b="0" i="0" u="none" strike="noStrike" kern="1200" cap="none" spc="40" normalizeH="0" baseline="0" noProof="0">
                <a:ln>
                  <a:noFill/>
                </a:ln>
                <a:solidFill>
                  <a:srgbClr val="70AD47">
                    <a:lumMod val="50000"/>
                  </a:srgbClr>
                </a:solidFill>
                <a:effectLst/>
                <a:uLnTx/>
                <a:uFillTx/>
                <a:latin typeface="Yu Gothic UI"/>
                <a:ea typeface="Meiryo UI" panose="020B0604030504040204" pitchFamily="50" charset="-128"/>
                <a:cs typeface="Yu Gothic UI"/>
              </a:rPr>
              <a:t>こ</a:t>
            </a:r>
            <a:r>
              <a:rPr kumimoji="1" lang="ja-JP" altLang="en-US" sz="2800" b="0" i="0" u="none" strike="noStrike" kern="1200" cap="none" spc="-130" normalizeH="0" baseline="0" noProof="0">
                <a:ln>
                  <a:noFill/>
                </a:ln>
                <a:solidFill>
                  <a:srgbClr val="70AD47">
                    <a:lumMod val="50000"/>
                  </a:srgbClr>
                </a:solidFill>
                <a:effectLst/>
                <a:uLnTx/>
                <a:uFillTx/>
                <a:latin typeface="Yu Gothic UI"/>
                <a:ea typeface="Meiryo UI" panose="020B0604030504040204" pitchFamily="50" charset="-128"/>
                <a:cs typeface="Yu Gothic UI"/>
              </a:rPr>
              <a:t>と</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を意</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識</a:t>
            </a:r>
            <a:r>
              <a:rPr kumimoji="1" lang="ja-JP" altLang="en-US" sz="2800" b="0" i="0" u="none" strike="noStrike" kern="1200" cap="none" spc="40" normalizeH="0" baseline="0" noProof="0">
                <a:ln>
                  <a:noFill/>
                </a:ln>
                <a:solidFill>
                  <a:srgbClr val="70AD47">
                    <a:lumMod val="50000"/>
                  </a:srgbClr>
                </a:solidFill>
                <a:effectLst/>
                <a:uLnTx/>
                <a:uFillTx/>
                <a:latin typeface="Yu Gothic UI"/>
                <a:ea typeface="Meiryo UI" panose="020B0604030504040204" pitchFamily="50" charset="-128"/>
                <a:cs typeface="Yu Gothic UI"/>
              </a:rPr>
              <a:t>し</a:t>
            </a:r>
            <a:r>
              <a:rPr kumimoji="1" lang="ja-JP" altLang="en-US" sz="2800" b="0" i="0" u="none" strike="noStrike" kern="1200" cap="none" spc="55" normalizeH="0" baseline="0" noProof="0">
                <a:ln>
                  <a:noFill/>
                </a:ln>
                <a:solidFill>
                  <a:srgbClr val="70AD47">
                    <a:lumMod val="50000"/>
                  </a:srgbClr>
                </a:solidFill>
                <a:effectLst/>
                <a:uLnTx/>
                <a:uFillTx/>
                <a:latin typeface="Yu Gothic UI"/>
                <a:ea typeface="Meiryo UI" panose="020B0604030504040204" pitchFamily="50" charset="-128"/>
                <a:cs typeface="Yu Gothic UI"/>
              </a:rPr>
              <a:t>て</a:t>
            </a:r>
            <a:r>
              <a:rPr kumimoji="1" lang="ja-JP" altLang="en-US" sz="2800" b="0" i="0" u="none" strike="noStrike" kern="1200" cap="none" spc="-160" normalizeH="0" baseline="0" noProof="0">
                <a:ln>
                  <a:noFill/>
                </a:ln>
                <a:solidFill>
                  <a:srgbClr val="70AD47">
                    <a:lumMod val="50000"/>
                  </a:srgbClr>
                </a:solidFill>
                <a:effectLst/>
                <a:uLnTx/>
                <a:uFillTx/>
                <a:latin typeface="Yu Gothic UI"/>
                <a:ea typeface="Meiryo UI" panose="020B0604030504040204" pitchFamily="50" charset="-128"/>
                <a:cs typeface="Yu Gothic UI"/>
              </a:rPr>
              <a:t>く </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だ</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さ</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い</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a:t>
            </a:r>
            <a:endPar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endParaRPr>
          </a:p>
          <a:p>
            <a:pPr marL="299085" marR="0" lvl="0" indent="-287020" algn="l" defTabSz="914400" rtl="0" eaLnBrk="1" fontAlgn="auto" latinLnBrk="0" hangingPunct="1">
              <a:lnSpc>
                <a:spcPct val="120000"/>
              </a:lnSpc>
              <a:spcBef>
                <a:spcPts val="384"/>
              </a:spcBef>
              <a:spcAft>
                <a:spcPts val="0"/>
              </a:spcAft>
              <a:buClrTx/>
              <a:buSzTx/>
              <a:buFont typeface="Arial MT"/>
              <a:buChar char="•"/>
              <a:tabLst>
                <a:tab pos="299085" algn="l"/>
                <a:tab pos="299720" algn="l"/>
              </a:tabLst>
              <a:defRPr/>
            </a:pP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ひ</a:t>
            </a:r>
            <a:r>
              <a:rPr kumimoji="1" lang="ja-JP" altLang="en-US" sz="2800" b="0" i="0" u="none" strike="noStrike" kern="1200" cap="none" spc="-45" normalizeH="0" baseline="0" noProof="0">
                <a:ln>
                  <a:noFill/>
                </a:ln>
                <a:solidFill>
                  <a:srgbClr val="70AD47">
                    <a:lumMod val="50000"/>
                  </a:srgbClr>
                </a:solidFill>
                <a:effectLst/>
                <a:uLnTx/>
                <a:uFillTx/>
                <a:latin typeface="Yu Gothic UI"/>
                <a:ea typeface="Meiryo UI" panose="020B0604030504040204" pitchFamily="50" charset="-128"/>
                <a:cs typeface="Yu Gothic UI"/>
              </a:rPr>
              <a:t>と</a:t>
            </a:r>
            <a:r>
              <a:rPr kumimoji="1" lang="ja-JP" altLang="en-US" sz="2800" b="0" i="0" u="none" strike="noStrike" kern="1200" cap="none" spc="-50" normalizeH="0" baseline="0" noProof="0">
                <a:ln>
                  <a:noFill/>
                </a:ln>
                <a:solidFill>
                  <a:srgbClr val="70AD47">
                    <a:lumMod val="50000"/>
                  </a:srgbClr>
                </a:solidFill>
                <a:effectLst/>
                <a:uLnTx/>
                <a:uFillTx/>
                <a:latin typeface="Yu Gothic UI"/>
                <a:ea typeface="Meiryo UI" panose="020B0604030504040204" pitchFamily="50" charset="-128"/>
                <a:cs typeface="Yu Gothic UI"/>
              </a:rPr>
              <a:t>つ</a:t>
            </a:r>
            <a:r>
              <a:rPr kumimoji="1" lang="ja-JP" altLang="en-US" sz="2800" b="0" i="0" u="none" strike="noStrike" kern="1200" cap="none" spc="-55" normalizeH="0" baseline="0" noProof="0">
                <a:ln>
                  <a:noFill/>
                </a:ln>
                <a:solidFill>
                  <a:srgbClr val="70AD47">
                    <a:lumMod val="50000"/>
                  </a:srgbClr>
                </a:solidFill>
                <a:effectLst/>
                <a:uLnTx/>
                <a:uFillTx/>
                <a:latin typeface="Yu Gothic UI"/>
                <a:ea typeface="Meiryo UI" panose="020B0604030504040204" pitchFamily="50" charset="-128"/>
                <a:cs typeface="Yu Gothic UI"/>
              </a:rPr>
              <a:t>の</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問題事象に</a:t>
            </a:r>
            <a:r>
              <a:rPr kumimoji="1" lang="ja-JP" altLang="en-US" sz="2800" b="0" i="0" u="none" strike="noStrike" kern="1200" cap="none" spc="160" normalizeH="0" baseline="0" noProof="0">
                <a:ln>
                  <a:noFill/>
                </a:ln>
                <a:solidFill>
                  <a:srgbClr val="70AD47">
                    <a:lumMod val="50000"/>
                  </a:srgbClr>
                </a:solidFill>
                <a:effectLst/>
                <a:uLnTx/>
                <a:uFillTx/>
                <a:latin typeface="Yu Gothic UI"/>
                <a:ea typeface="Meiryo UI" panose="020B0604030504040204" pitchFamily="50" charset="-128"/>
                <a:cs typeface="Yu Gothic UI"/>
              </a:rPr>
              <a:t> </a:t>
            </a:r>
            <a:r>
              <a:rPr kumimoji="1" lang="ja-JP" altLang="en-US" sz="2800" b="0" i="0" u="none" strike="noStrike" kern="1200" cap="none" spc="50" normalizeH="0" baseline="0" noProof="0">
                <a:ln>
                  <a:noFill/>
                </a:ln>
                <a:solidFill>
                  <a:srgbClr val="70AD47">
                    <a:lumMod val="50000"/>
                  </a:srgbClr>
                </a:solidFill>
                <a:effectLst/>
                <a:uLnTx/>
                <a:uFillTx/>
                <a:latin typeface="Yu Gothic UI"/>
                <a:ea typeface="Meiryo UI" panose="020B0604030504040204" pitchFamily="50" charset="-128"/>
                <a:cs typeface="Yu Gothic UI"/>
              </a:rPr>
              <a:t>“３</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つ</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の</a:t>
            </a:r>
            <a:r>
              <a:rPr kumimoji="1" lang="ja-JP" altLang="en-US" sz="2800" b="0" i="0" u="none" strike="noStrike" kern="1200" cap="none" spc="65" normalizeH="0" baseline="0" noProof="0">
                <a:ln>
                  <a:noFill/>
                </a:ln>
                <a:solidFill>
                  <a:srgbClr val="70AD47">
                    <a:lumMod val="50000"/>
                  </a:srgbClr>
                </a:solidFill>
                <a:effectLst/>
                <a:uLnTx/>
                <a:uFillTx/>
                <a:latin typeface="Yu Gothic UI"/>
                <a:ea typeface="Meiryo UI" panose="020B0604030504040204" pitchFamily="50" charset="-128"/>
                <a:cs typeface="Yu Gothic UI"/>
              </a:rPr>
              <a:t>ム</a:t>
            </a:r>
            <a:r>
              <a:rPr kumimoji="1" lang="ja-JP" altLang="en-US" sz="2800" b="0" i="0" u="none" strike="noStrike" kern="1200" cap="none" spc="110" normalizeH="0" baseline="0" noProof="0">
                <a:ln>
                  <a:noFill/>
                </a:ln>
                <a:solidFill>
                  <a:srgbClr val="70AD47">
                    <a:lumMod val="50000"/>
                  </a:srgbClr>
                </a:solidFill>
                <a:effectLst/>
                <a:uLnTx/>
                <a:uFillTx/>
                <a:latin typeface="Yu Gothic UI"/>
                <a:ea typeface="Meiryo UI" panose="020B0604030504040204" pitchFamily="50" charset="-128"/>
                <a:cs typeface="Yu Gothic UI"/>
              </a:rPr>
              <a:t>”</a:t>
            </a:r>
            <a:r>
              <a:rPr kumimoji="1" lang="ja-JP" altLang="en-US" sz="2800" b="0" i="0" u="none" strike="noStrike" kern="1200" cap="none" spc="145" normalizeH="0" baseline="0" noProof="0">
                <a:ln>
                  <a:noFill/>
                </a:ln>
                <a:solidFill>
                  <a:srgbClr val="70AD47">
                    <a:lumMod val="50000"/>
                  </a:srgbClr>
                </a:solidFill>
                <a:effectLst/>
                <a:uLnTx/>
                <a:uFillTx/>
                <a:latin typeface="Yu Gothic UI"/>
                <a:ea typeface="Meiryo UI" panose="020B0604030504040204" pitchFamily="50" charset="-128"/>
                <a:cs typeface="Yu Gothic UI"/>
              </a:rPr>
              <a:t> </a:t>
            </a:r>
            <a:r>
              <a:rPr kumimoji="1" lang="ja-JP" altLang="en-US" sz="2800" b="0" i="0" u="none" strike="noStrike" kern="1200" cap="none" spc="-35" normalizeH="0" baseline="0" noProof="0">
                <a:ln>
                  <a:noFill/>
                </a:ln>
                <a:solidFill>
                  <a:srgbClr val="70AD47">
                    <a:lumMod val="50000"/>
                  </a:srgbClr>
                </a:solidFill>
                <a:effectLst/>
                <a:uLnTx/>
                <a:uFillTx/>
                <a:latin typeface="Yu Gothic UI"/>
                <a:ea typeface="Meiryo UI" panose="020B0604030504040204" pitchFamily="50" charset="-128"/>
                <a:cs typeface="Yu Gothic UI"/>
              </a:rPr>
              <a:t>が</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複数該当する場合</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も</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あ</a:t>
            </a:r>
            <a:r>
              <a:rPr kumimoji="1" lang="ja-JP" altLang="en-US" sz="2800" b="0" i="0" u="none" strike="noStrike" kern="1200" cap="none" spc="-85" normalizeH="0" baseline="0" noProof="0">
                <a:ln>
                  <a:noFill/>
                </a:ln>
                <a:solidFill>
                  <a:srgbClr val="70AD47">
                    <a:lumMod val="50000"/>
                  </a:srgbClr>
                </a:solidFill>
                <a:effectLst/>
                <a:uLnTx/>
                <a:uFillTx/>
                <a:latin typeface="Yu Gothic UI"/>
                <a:ea typeface="Meiryo UI" panose="020B0604030504040204" pitchFamily="50" charset="-128"/>
                <a:cs typeface="Yu Gothic UI"/>
              </a:rPr>
              <a:t>り</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ます</a:t>
            </a:r>
            <a:r>
              <a:rPr kumimoji="1" lang="ja-JP" altLang="en-US" sz="2800" b="0" i="0" u="none" strike="noStrike" kern="1200" cap="none" spc="15" normalizeH="0" baseline="0" noProof="0">
                <a:ln>
                  <a:noFill/>
                </a:ln>
                <a:solidFill>
                  <a:srgbClr val="70AD47">
                    <a:lumMod val="50000"/>
                  </a:srgbClr>
                </a:solidFill>
                <a:effectLst/>
                <a:uLnTx/>
                <a:uFillTx/>
                <a:latin typeface="Yu Gothic UI"/>
                <a:ea typeface="Meiryo UI" panose="020B0604030504040204" pitchFamily="50" charset="-128"/>
                <a:cs typeface="Yu Gothic UI"/>
              </a:rPr>
              <a:t>が</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正</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解・不正</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解</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は</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あ</a:t>
            </a:r>
            <a:r>
              <a:rPr kumimoji="1" lang="ja-JP" altLang="en-US" sz="2800" b="0" i="0" u="none" strike="noStrike" kern="1200" cap="none" spc="-85" normalizeH="0" baseline="0" noProof="0">
                <a:ln>
                  <a:noFill/>
                </a:ln>
                <a:solidFill>
                  <a:srgbClr val="70AD47">
                    <a:lumMod val="50000"/>
                  </a:srgbClr>
                </a:solidFill>
                <a:effectLst/>
                <a:uLnTx/>
                <a:uFillTx/>
                <a:latin typeface="Yu Gothic UI"/>
                <a:ea typeface="Meiryo UI" panose="020B0604030504040204" pitchFamily="50" charset="-128"/>
                <a:cs typeface="Yu Gothic UI"/>
              </a:rPr>
              <a:t>り</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ま</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せ</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ん</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a:t>
            </a:r>
            <a:r>
              <a:rPr kumimoji="1" lang="ja-JP" altLang="en-US" sz="2800" b="0" i="0" u="none" strike="noStrike" kern="1200" cap="none" spc="25" normalizeH="0" baseline="0" noProof="0">
                <a:ln>
                  <a:noFill/>
                </a:ln>
                <a:solidFill>
                  <a:srgbClr val="70AD47">
                    <a:lumMod val="50000"/>
                  </a:srgbClr>
                </a:solidFill>
                <a:effectLst/>
                <a:uLnTx/>
                <a:uFillTx/>
                <a:latin typeface="Yu Gothic UI"/>
                <a:ea typeface="Meiryo UI" panose="020B0604030504040204" pitchFamily="50" charset="-128"/>
                <a:cs typeface="Yu Gothic UI"/>
              </a:rPr>
              <a:t>抜</a:t>
            </a:r>
            <a:r>
              <a:rPr kumimoji="1" lang="ja-JP" altLang="en-US" sz="2800" b="0" i="0" u="none" strike="noStrike" kern="1200" cap="none" spc="20" normalizeH="0" baseline="0" noProof="0">
                <a:ln>
                  <a:noFill/>
                </a:ln>
                <a:solidFill>
                  <a:srgbClr val="70AD47">
                    <a:lumMod val="50000"/>
                  </a:srgbClr>
                </a:solidFill>
                <a:effectLst/>
                <a:uLnTx/>
                <a:uFillTx/>
                <a:latin typeface="Yu Gothic UI"/>
                <a:ea typeface="Meiryo UI" panose="020B0604030504040204" pitchFamily="50" charset="-128"/>
                <a:cs typeface="Yu Gothic UI"/>
              </a:rPr>
              <a:t>け</a:t>
            </a:r>
            <a:r>
              <a:rPr kumimoji="1" lang="ja-JP" altLang="en-US" sz="2800" b="0" i="0" u="none" strike="noStrike" kern="1200" cap="none" spc="-40" normalizeH="0" baseline="0" noProof="0">
                <a:ln>
                  <a:noFill/>
                </a:ln>
                <a:solidFill>
                  <a:srgbClr val="70AD47">
                    <a:lumMod val="50000"/>
                  </a:srgbClr>
                </a:solidFill>
                <a:effectLst/>
                <a:uLnTx/>
                <a:uFillTx/>
                <a:latin typeface="Yu Gothic UI"/>
                <a:ea typeface="Meiryo UI" panose="020B0604030504040204" pitchFamily="50" charset="-128"/>
                <a:cs typeface="Yu Gothic UI"/>
              </a:rPr>
              <a:t>漏</a:t>
            </a:r>
            <a:r>
              <a:rPr kumimoji="1" lang="ja-JP" altLang="en-US" sz="2800" b="0" i="0" u="none" strike="noStrike" kern="1200" cap="none" spc="-35" normalizeH="0" baseline="0" noProof="0">
                <a:ln>
                  <a:noFill/>
                </a:ln>
                <a:solidFill>
                  <a:srgbClr val="70AD47">
                    <a:lumMod val="50000"/>
                  </a:srgbClr>
                </a:solidFill>
                <a:effectLst/>
                <a:uLnTx/>
                <a:uFillTx/>
                <a:latin typeface="Yu Gothic UI"/>
                <a:ea typeface="Meiryo UI" panose="020B0604030504040204" pitchFamily="50" charset="-128"/>
                <a:cs typeface="Yu Gothic UI"/>
              </a:rPr>
              <a:t>れな</a:t>
            </a:r>
            <a:r>
              <a:rPr kumimoji="1" lang="ja-JP" altLang="en-US" sz="2800" b="0" i="0" u="none" strike="noStrike" kern="1200" cap="none" spc="-25" normalizeH="0" baseline="0" noProof="0">
                <a:ln>
                  <a:noFill/>
                </a:ln>
                <a:solidFill>
                  <a:srgbClr val="70AD47">
                    <a:lumMod val="50000"/>
                  </a:srgbClr>
                </a:solidFill>
                <a:effectLst/>
                <a:uLnTx/>
                <a:uFillTx/>
                <a:latin typeface="Yu Gothic UI"/>
                <a:ea typeface="Meiryo UI" panose="020B0604030504040204" pitchFamily="50" charset="-128"/>
                <a:cs typeface="Yu Gothic UI"/>
              </a:rPr>
              <a:t>く</a:t>
            </a:r>
            <a:r>
              <a:rPr kumimoji="1" lang="ja-JP" altLang="en-US" sz="2800" b="0" i="0" u="none" strike="noStrike" kern="1200" cap="none" spc="-50" normalizeH="0" baseline="0" noProof="0">
                <a:ln>
                  <a:noFill/>
                </a:ln>
                <a:solidFill>
                  <a:srgbClr val="70AD47">
                    <a:lumMod val="50000"/>
                  </a:srgbClr>
                </a:solidFill>
                <a:effectLst/>
                <a:uLnTx/>
                <a:uFillTx/>
                <a:latin typeface="Yu Gothic UI"/>
                <a:ea typeface="Meiryo UI" panose="020B0604030504040204" pitchFamily="50" charset="-128"/>
                <a:cs typeface="Yu Gothic UI"/>
              </a:rPr>
              <a:t>検</a:t>
            </a:r>
            <a:r>
              <a:rPr kumimoji="1" lang="ja-JP" altLang="en-US" sz="2800" b="0" i="0" u="none" strike="noStrike" kern="1200" cap="none" spc="15" normalizeH="0" baseline="0" noProof="0">
                <a:ln>
                  <a:noFill/>
                </a:ln>
                <a:solidFill>
                  <a:srgbClr val="70AD47">
                    <a:lumMod val="50000"/>
                  </a:srgbClr>
                </a:solidFill>
                <a:effectLst/>
                <a:uLnTx/>
                <a:uFillTx/>
                <a:latin typeface="Yu Gothic UI"/>
                <a:ea typeface="Meiryo UI" panose="020B0604030504040204" pitchFamily="50" charset="-128"/>
                <a:cs typeface="Yu Gothic UI"/>
              </a:rPr>
              <a:t>討す</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る</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際</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の</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気</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づ</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き</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の</a:t>
            </a:r>
            <a:r>
              <a:rPr kumimoji="1" lang="ja-JP" altLang="en-US" sz="2800" b="0" i="0" u="none" strike="noStrike" kern="1200" cap="none" spc="-15" normalizeH="0" baseline="0" noProof="0">
                <a:ln>
                  <a:noFill/>
                </a:ln>
                <a:solidFill>
                  <a:srgbClr val="70AD47">
                    <a:lumMod val="50000"/>
                  </a:srgbClr>
                </a:solidFill>
                <a:effectLst/>
                <a:uLnTx/>
                <a:uFillTx/>
                <a:latin typeface="Yu Gothic UI"/>
                <a:ea typeface="Meiryo UI" panose="020B0604030504040204" pitchFamily="50" charset="-128"/>
                <a:cs typeface="Yu Gothic UI"/>
              </a:rPr>
              <a:t>た</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め</a:t>
            </a:r>
            <a:r>
              <a:rPr kumimoji="1" lang="ja-JP" altLang="en-US" sz="2800" b="0" i="0" u="none" strike="noStrike" kern="1200" cap="none" spc="10" normalizeH="0" baseline="0" noProof="0">
                <a:ln>
                  <a:noFill/>
                </a:ln>
                <a:solidFill>
                  <a:srgbClr val="70AD47">
                    <a:lumMod val="50000"/>
                  </a:srgbClr>
                </a:solidFill>
                <a:effectLst/>
                <a:uLnTx/>
                <a:uFillTx/>
                <a:latin typeface="Yu Gothic UI"/>
                <a:ea typeface="Meiryo UI" panose="020B0604030504040204" pitchFamily="50" charset="-128"/>
                <a:cs typeface="Yu Gothic UI"/>
              </a:rPr>
              <a:t>の</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カ</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テ</a:t>
            </a:r>
            <a:r>
              <a:rPr kumimoji="1" lang="ja-JP" altLang="en-US" sz="2800" b="0" i="0" u="none" strike="noStrike" kern="1200" cap="none" spc="30" normalizeH="0" baseline="0" noProof="0">
                <a:ln>
                  <a:noFill/>
                </a:ln>
                <a:solidFill>
                  <a:srgbClr val="70AD47">
                    <a:lumMod val="50000"/>
                  </a:srgbClr>
                </a:solidFill>
                <a:effectLst/>
                <a:uLnTx/>
                <a:uFillTx/>
                <a:latin typeface="Yu Gothic UI"/>
                <a:ea typeface="Meiryo UI" panose="020B0604030504040204" pitchFamily="50" charset="-128"/>
                <a:cs typeface="Yu Gothic UI"/>
              </a:rPr>
              <a:t>ゴ</a:t>
            </a:r>
            <a:r>
              <a:rPr kumimoji="1" lang="ja-JP" altLang="en-US" sz="2800" b="0" i="0" u="none" strike="noStrike" kern="1200" cap="none" spc="-160" normalizeH="0" baseline="0" noProof="0">
                <a:ln>
                  <a:noFill/>
                </a:ln>
                <a:solidFill>
                  <a:srgbClr val="70AD47">
                    <a:lumMod val="50000"/>
                  </a:srgbClr>
                </a:solidFill>
                <a:effectLst/>
                <a:uLnTx/>
                <a:uFillTx/>
                <a:latin typeface="Yu Gothic UI"/>
                <a:ea typeface="Meiryo UI" panose="020B0604030504040204" pitchFamily="50" charset="-128"/>
                <a:cs typeface="Yu Gothic UI"/>
              </a:rPr>
              <a:t>リ</a:t>
            </a:r>
            <a:r>
              <a:rPr kumimoji="1" lang="ja-JP" altLang="en-US" sz="2800" b="0" i="0" u="none" strike="noStrike" kern="1200" cap="none" spc="-155" normalizeH="0" baseline="0" noProof="0">
                <a:ln>
                  <a:noFill/>
                </a:ln>
                <a:solidFill>
                  <a:srgbClr val="70AD47">
                    <a:lumMod val="50000"/>
                  </a:srgbClr>
                </a:solidFill>
                <a:effectLst/>
                <a:uLnTx/>
                <a:uFillTx/>
                <a:latin typeface="Yu Gothic UI"/>
                <a:ea typeface="Meiryo UI" panose="020B0604030504040204" pitchFamily="50" charset="-128"/>
                <a:cs typeface="Yu Gothic UI"/>
              </a:rPr>
              <a:t>と</a:t>
            </a:r>
            <a:r>
              <a:rPr kumimoji="1" lang="ja-JP" altLang="en-US" sz="2800" b="0" i="0" u="none" strike="noStrike" kern="1200" cap="none" spc="40" normalizeH="0" baseline="0" noProof="0">
                <a:ln>
                  <a:noFill/>
                </a:ln>
                <a:solidFill>
                  <a:srgbClr val="70AD47">
                    <a:lumMod val="50000"/>
                  </a:srgbClr>
                </a:solidFill>
                <a:effectLst/>
                <a:uLnTx/>
                <a:uFillTx/>
                <a:latin typeface="Yu Gothic UI"/>
                <a:ea typeface="Meiryo UI" panose="020B0604030504040204" pitchFamily="50" charset="-128"/>
                <a:cs typeface="Yu Gothic UI"/>
              </a:rPr>
              <a:t>し</a:t>
            </a:r>
            <a:r>
              <a:rPr kumimoji="1" lang="ja-JP" altLang="en-US" sz="2800" b="0" i="0" u="none" strike="noStrike" kern="1200" cap="none" spc="45" normalizeH="0" baseline="0" noProof="0">
                <a:ln>
                  <a:noFill/>
                </a:ln>
                <a:solidFill>
                  <a:srgbClr val="70AD47">
                    <a:lumMod val="50000"/>
                  </a:srgbClr>
                </a:solidFill>
                <a:effectLst/>
                <a:uLnTx/>
                <a:uFillTx/>
                <a:latin typeface="Yu Gothic UI"/>
                <a:ea typeface="Meiryo UI" panose="020B0604030504040204" pitchFamily="50" charset="-128"/>
                <a:cs typeface="Yu Gothic UI"/>
              </a:rPr>
              <a:t>て</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意</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識</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的</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に</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活</a:t>
            </a:r>
            <a:r>
              <a:rPr kumimoji="1" lang="ja-JP" altLang="en-US" sz="2800" b="0" i="0" u="none" strike="noStrike" kern="1200" cap="none" spc="0" normalizeH="0" baseline="0" noProof="0">
                <a:ln>
                  <a:noFill/>
                </a:ln>
                <a:solidFill>
                  <a:srgbClr val="70AD47">
                    <a:lumMod val="50000"/>
                  </a:srgbClr>
                </a:solidFill>
                <a:effectLst/>
                <a:uLnTx/>
                <a:uFillTx/>
                <a:latin typeface="Yu Gothic UI"/>
                <a:ea typeface="Meiryo UI" panose="020B0604030504040204" pitchFamily="50" charset="-128"/>
                <a:cs typeface="Yu Gothic UI"/>
              </a:rPr>
              <a:t>用</a:t>
            </a:r>
            <a:r>
              <a:rPr kumimoji="1" lang="ja-JP" altLang="en-US" sz="2800" b="0" i="0" u="none" strike="noStrike" kern="1200" cap="none" spc="40" normalizeH="0" baseline="0" noProof="0">
                <a:ln>
                  <a:noFill/>
                </a:ln>
                <a:solidFill>
                  <a:srgbClr val="70AD47">
                    <a:lumMod val="50000"/>
                  </a:srgbClr>
                </a:solidFill>
                <a:effectLst/>
                <a:uLnTx/>
                <a:uFillTx/>
                <a:latin typeface="Yu Gothic UI"/>
                <a:ea typeface="Meiryo UI" panose="020B0604030504040204" pitchFamily="50" charset="-128"/>
                <a:cs typeface="Yu Gothic UI"/>
              </a:rPr>
              <a:t>し</a:t>
            </a:r>
            <a:r>
              <a:rPr kumimoji="1" lang="ja-JP" altLang="en-US" sz="2800" b="0" i="0" u="none" strike="noStrike" kern="1200" cap="none" spc="55" normalizeH="0" baseline="0" noProof="0">
                <a:ln>
                  <a:noFill/>
                </a:ln>
                <a:solidFill>
                  <a:srgbClr val="70AD47">
                    <a:lumMod val="50000"/>
                  </a:srgbClr>
                </a:solidFill>
                <a:effectLst/>
                <a:uLnTx/>
                <a:uFillTx/>
                <a:latin typeface="Yu Gothic UI"/>
                <a:ea typeface="Meiryo UI" panose="020B0604030504040204" pitchFamily="50" charset="-128"/>
                <a:cs typeface="Yu Gothic UI"/>
              </a:rPr>
              <a:t>て</a:t>
            </a:r>
            <a:r>
              <a:rPr kumimoji="1" lang="ja-JP" altLang="en-US" sz="2800" b="0" i="0" u="none" strike="noStrike" kern="1200" cap="none" spc="-150" normalizeH="0" baseline="0" noProof="0">
                <a:ln>
                  <a:noFill/>
                </a:ln>
                <a:solidFill>
                  <a:srgbClr val="70AD47">
                    <a:lumMod val="50000"/>
                  </a:srgbClr>
                </a:solidFill>
                <a:effectLst/>
                <a:uLnTx/>
                <a:uFillTx/>
                <a:latin typeface="Yu Gothic UI"/>
                <a:ea typeface="Meiryo UI" panose="020B0604030504040204" pitchFamily="50" charset="-128"/>
                <a:cs typeface="Yu Gothic UI"/>
              </a:rPr>
              <a:t>く</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だ</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さ</a:t>
            </a:r>
            <a:r>
              <a:rPr kumimoji="1" lang="ja-JP" altLang="en-US" sz="2800" b="0" i="0" u="none" strike="noStrike" kern="1200" cap="none" spc="20" normalizeH="0" baseline="0" noProof="0">
                <a:ln>
                  <a:noFill/>
                </a:ln>
                <a:solidFill>
                  <a:srgbClr val="70AD47">
                    <a:lumMod val="50000"/>
                  </a:srgbClr>
                </a:solidFill>
                <a:effectLst/>
                <a:uLnTx/>
                <a:uFillTx/>
                <a:latin typeface="Yu Gothic UI"/>
                <a:ea typeface="Meiryo UI" panose="020B0604030504040204" pitchFamily="50" charset="-128"/>
                <a:cs typeface="Yu Gothic UI"/>
              </a:rPr>
              <a:t>い</a:t>
            </a:r>
            <a:r>
              <a:rPr kumimoji="1" lang="ja-JP" altLang="en-US" sz="2800" b="0" i="0" u="none" strike="noStrike" kern="1200" cap="none" spc="-5" normalizeH="0" baseline="0" noProof="0">
                <a:ln>
                  <a:noFill/>
                </a:ln>
                <a:solidFill>
                  <a:srgbClr val="70AD47">
                    <a:lumMod val="50000"/>
                  </a:srgbClr>
                </a:solidFill>
                <a:effectLst/>
                <a:uLnTx/>
                <a:uFillTx/>
                <a:latin typeface="Yu Gothic UI"/>
                <a:ea typeface="Meiryo UI" panose="020B0604030504040204" pitchFamily="50" charset="-128"/>
                <a:cs typeface="Yu Gothic UI"/>
              </a:rPr>
              <a:t>。</a:t>
            </a:r>
            <a:endParaRPr kumimoji="1" lang="ja-JP" altLang="en-US" sz="2800" b="0" i="0" u="none" strike="noStrike" kern="1200" cap="none" spc="0" normalizeH="0" baseline="0" noProof="0" dirty="0">
              <a:ln>
                <a:noFill/>
              </a:ln>
              <a:solidFill>
                <a:srgbClr val="70AD47">
                  <a:lumMod val="50000"/>
                </a:srgbClr>
              </a:solidFill>
              <a:effectLst/>
              <a:uLnTx/>
              <a:uFillTx/>
              <a:latin typeface="Meiryo UI" panose="020B0604030504040204" pitchFamily="50" charset="-128"/>
              <a:ea typeface="Meiryo UI" panose="020B0604030504040204" pitchFamily="50" charset="-128"/>
              <a:cs typeface="+mn-cs"/>
            </a:endParaRPr>
          </a:p>
        </p:txBody>
      </p:sp>
      <p:sp>
        <p:nvSpPr>
          <p:cNvPr id="4" name="object 4">
            <a:extLst>
              <a:ext uri="{FF2B5EF4-FFF2-40B4-BE49-F238E27FC236}">
                <a16:creationId xmlns:a16="http://schemas.microsoft.com/office/drawing/2014/main" id="{545BC6A9-7679-4FDF-B931-D521777FEB1A}"/>
              </a:ext>
            </a:extLst>
          </p:cNvPr>
          <p:cNvSpPr txBox="1"/>
          <p:nvPr/>
        </p:nvSpPr>
        <p:spPr>
          <a:xfrm>
            <a:off x="1074005" y="2305745"/>
            <a:ext cx="1562100" cy="271780"/>
          </a:xfrm>
          <a:prstGeom prst="rect">
            <a:avLst/>
          </a:prstGeom>
          <a:solidFill>
            <a:srgbClr val="F8A209"/>
          </a:solidFill>
        </p:spPr>
        <p:txBody>
          <a:bodyPr vert="horz" wrap="square" lIns="0" tIns="44450" rIns="0" bIns="0" rtlCol="0">
            <a:spAutoFit/>
          </a:bodyPr>
          <a:lstStyle/>
          <a:p>
            <a:pPr marL="100330">
              <a:spcBef>
                <a:spcPts val="350"/>
              </a:spcBef>
            </a:pPr>
            <a:r>
              <a:rPr sz="1200" b="1" spc="10" dirty="0">
                <a:solidFill>
                  <a:srgbClr val="FFFFFF"/>
                </a:solidFill>
                <a:latin typeface="Yu Gothic UI"/>
                <a:ea typeface="メイリオ"/>
                <a:cs typeface="Yu Gothic UI"/>
              </a:rPr>
              <a:t>問題事象抽出の視点</a:t>
            </a:r>
            <a:endParaRPr sz="1200">
              <a:solidFill>
                <a:prstClr val="black"/>
              </a:solidFill>
              <a:latin typeface="Yu Gothic UI"/>
              <a:ea typeface="メイリオ"/>
              <a:cs typeface="Yu Gothic UI"/>
            </a:endParaRPr>
          </a:p>
        </p:txBody>
      </p:sp>
      <p:sp>
        <p:nvSpPr>
          <p:cNvPr id="5" name="object 5">
            <a:extLst>
              <a:ext uri="{FF2B5EF4-FFF2-40B4-BE49-F238E27FC236}">
                <a16:creationId xmlns:a16="http://schemas.microsoft.com/office/drawing/2014/main" id="{00B1BE29-CFF5-E7E9-B238-EE854B753ADD}"/>
              </a:ext>
            </a:extLst>
          </p:cNvPr>
          <p:cNvSpPr txBox="1"/>
          <p:nvPr/>
        </p:nvSpPr>
        <p:spPr>
          <a:xfrm>
            <a:off x="2697114" y="2305745"/>
            <a:ext cx="4140000" cy="271780"/>
          </a:xfrm>
          <a:prstGeom prst="rect">
            <a:avLst/>
          </a:prstGeom>
          <a:solidFill>
            <a:srgbClr val="F8A209"/>
          </a:solidFill>
        </p:spPr>
        <p:txBody>
          <a:bodyPr vert="horz" wrap="square" lIns="0" tIns="44450" rIns="0" bIns="0" rtlCol="0">
            <a:spAutoFit/>
          </a:bodyPr>
          <a:lstStyle/>
          <a:p>
            <a:pPr marL="713105">
              <a:spcBef>
                <a:spcPts val="350"/>
              </a:spcBef>
            </a:pPr>
            <a:r>
              <a:rPr sz="1200" b="1" spc="10" dirty="0">
                <a:solidFill>
                  <a:srgbClr val="FFFFFF"/>
                </a:solidFill>
                <a:latin typeface="Yu Gothic UI"/>
                <a:ea typeface="メイリオ"/>
                <a:cs typeface="Yu Gothic UI"/>
              </a:rPr>
              <a:t>問題事象抽出の</a:t>
            </a:r>
            <a:r>
              <a:rPr sz="1200" b="1" spc="20" dirty="0">
                <a:solidFill>
                  <a:srgbClr val="FFFFFF"/>
                </a:solidFill>
                <a:latin typeface="Yu Gothic UI"/>
                <a:ea typeface="メイリオ"/>
                <a:cs typeface="Yu Gothic UI"/>
              </a:rPr>
              <a:t>考え方</a:t>
            </a:r>
            <a:endParaRPr sz="1200">
              <a:solidFill>
                <a:prstClr val="black"/>
              </a:solidFill>
              <a:latin typeface="Yu Gothic UI"/>
              <a:ea typeface="メイリオ"/>
              <a:cs typeface="Yu Gothic UI"/>
            </a:endParaRPr>
          </a:p>
        </p:txBody>
      </p:sp>
      <p:sp>
        <p:nvSpPr>
          <p:cNvPr id="6" name="object 6">
            <a:extLst>
              <a:ext uri="{FF2B5EF4-FFF2-40B4-BE49-F238E27FC236}">
                <a16:creationId xmlns:a16="http://schemas.microsoft.com/office/drawing/2014/main" id="{75806E99-19C7-57C5-5407-46960BB84A29}"/>
              </a:ext>
            </a:extLst>
          </p:cNvPr>
          <p:cNvSpPr txBox="1"/>
          <p:nvPr/>
        </p:nvSpPr>
        <p:spPr>
          <a:xfrm>
            <a:off x="6968142" y="2305745"/>
            <a:ext cx="4140000" cy="271780"/>
          </a:xfrm>
          <a:prstGeom prst="rect">
            <a:avLst/>
          </a:prstGeom>
          <a:solidFill>
            <a:srgbClr val="F8A209"/>
          </a:solidFill>
        </p:spPr>
        <p:txBody>
          <a:bodyPr vert="horz" wrap="square" lIns="0" tIns="44450" rIns="0" bIns="0" rtlCol="0">
            <a:spAutoFit/>
          </a:bodyPr>
          <a:lstStyle/>
          <a:p>
            <a:pPr marL="1123315">
              <a:spcBef>
                <a:spcPts val="350"/>
              </a:spcBef>
            </a:pPr>
            <a:r>
              <a:rPr sz="1200" b="1" spc="85" dirty="0">
                <a:solidFill>
                  <a:srgbClr val="FFFFFF"/>
                </a:solidFill>
                <a:latin typeface="Yu Gothic UI"/>
                <a:ea typeface="メイリオ"/>
                <a:cs typeface="Yu Gothic UI"/>
              </a:rPr>
              <a:t>よ</a:t>
            </a:r>
            <a:r>
              <a:rPr sz="1200" b="1" spc="10" dirty="0">
                <a:solidFill>
                  <a:srgbClr val="FFFFFF"/>
                </a:solidFill>
                <a:latin typeface="Yu Gothic UI"/>
                <a:ea typeface="メイリオ"/>
                <a:cs typeface="Yu Gothic UI"/>
              </a:rPr>
              <a:t>くあ</a:t>
            </a:r>
            <a:r>
              <a:rPr sz="1200" b="1" dirty="0">
                <a:solidFill>
                  <a:srgbClr val="FFFFFF"/>
                </a:solidFill>
                <a:latin typeface="Yu Gothic UI"/>
                <a:ea typeface="メイリオ"/>
                <a:cs typeface="Yu Gothic UI"/>
              </a:rPr>
              <a:t>る</a:t>
            </a:r>
            <a:r>
              <a:rPr sz="1200" b="1" spc="20" dirty="0">
                <a:solidFill>
                  <a:srgbClr val="FFFFFF"/>
                </a:solidFill>
                <a:latin typeface="Yu Gothic UI"/>
                <a:ea typeface="メイリオ"/>
                <a:cs typeface="Yu Gothic UI"/>
              </a:rPr>
              <a:t>問題事象</a:t>
            </a:r>
            <a:r>
              <a:rPr sz="1200" b="1" spc="15" dirty="0">
                <a:solidFill>
                  <a:srgbClr val="FFFFFF"/>
                </a:solidFill>
                <a:latin typeface="Yu Gothic UI"/>
                <a:ea typeface="メイリオ"/>
                <a:cs typeface="Yu Gothic UI"/>
              </a:rPr>
              <a:t>の</a:t>
            </a:r>
            <a:r>
              <a:rPr sz="1200" b="1" dirty="0">
                <a:solidFill>
                  <a:srgbClr val="FFFFFF"/>
                </a:solidFill>
                <a:latin typeface="Yu Gothic UI"/>
                <a:ea typeface="メイリオ"/>
                <a:cs typeface="Yu Gothic UI"/>
              </a:rPr>
              <a:t>例</a:t>
            </a:r>
            <a:endParaRPr sz="1200" dirty="0">
              <a:solidFill>
                <a:prstClr val="black"/>
              </a:solidFill>
              <a:latin typeface="Yu Gothic UI"/>
              <a:ea typeface="メイリオ"/>
              <a:cs typeface="Yu Gothic UI"/>
            </a:endParaRPr>
          </a:p>
        </p:txBody>
      </p:sp>
      <p:sp>
        <p:nvSpPr>
          <p:cNvPr id="7" name="object 7">
            <a:extLst>
              <a:ext uri="{FF2B5EF4-FFF2-40B4-BE49-F238E27FC236}">
                <a16:creationId xmlns:a16="http://schemas.microsoft.com/office/drawing/2014/main" id="{B7613B24-C359-0894-F821-BC57F9C9108C}"/>
              </a:ext>
            </a:extLst>
          </p:cNvPr>
          <p:cNvSpPr txBox="1"/>
          <p:nvPr/>
        </p:nvSpPr>
        <p:spPr>
          <a:xfrm>
            <a:off x="1074766" y="3810695"/>
            <a:ext cx="1562100" cy="1009015"/>
          </a:xfrm>
          <a:prstGeom prst="rect">
            <a:avLst/>
          </a:prstGeom>
          <a:ln w="19050">
            <a:solidFill>
              <a:srgbClr val="A9A9A9"/>
            </a:solidFill>
          </a:ln>
        </p:spPr>
        <p:txBody>
          <a:bodyPr vert="horz" wrap="square" lIns="0" tIns="58419" rIns="0" bIns="0" rtlCol="0">
            <a:noAutofit/>
          </a:bodyPr>
          <a:lstStyle/>
          <a:p>
            <a:pPr marL="88900">
              <a:spcBef>
                <a:spcPts val="459"/>
              </a:spcBef>
            </a:pPr>
            <a:r>
              <a:rPr sz="1200" spc="45" dirty="0">
                <a:solidFill>
                  <a:srgbClr val="282828"/>
                </a:solidFill>
                <a:latin typeface="Yu Gothic UI"/>
                <a:ea typeface="メイリオ"/>
                <a:cs typeface="Yu Gothic UI"/>
              </a:rPr>
              <a:t>ム</a:t>
            </a:r>
            <a:r>
              <a:rPr sz="1200" spc="-80" dirty="0">
                <a:solidFill>
                  <a:srgbClr val="282828"/>
                </a:solidFill>
                <a:latin typeface="Yu Gothic UI"/>
                <a:ea typeface="メイリオ"/>
                <a:cs typeface="Yu Gothic UI"/>
              </a:rPr>
              <a:t>ダ</a:t>
            </a:r>
            <a:r>
              <a:rPr sz="1200" dirty="0">
                <a:solidFill>
                  <a:srgbClr val="282828"/>
                </a:solidFill>
                <a:latin typeface="Yu Gothic UI"/>
                <a:ea typeface="メイリオ"/>
                <a:cs typeface="Yu Gothic UI"/>
              </a:rPr>
              <a:t>（非効率）</a:t>
            </a:r>
            <a:endParaRPr sz="1200" dirty="0">
              <a:solidFill>
                <a:prstClr val="black"/>
              </a:solidFill>
              <a:latin typeface="Yu Gothic UI"/>
              <a:ea typeface="メイリオ"/>
              <a:cs typeface="Yu Gothic UI"/>
            </a:endParaRPr>
          </a:p>
        </p:txBody>
      </p:sp>
      <p:sp>
        <p:nvSpPr>
          <p:cNvPr id="8" name="object 8">
            <a:extLst>
              <a:ext uri="{FF2B5EF4-FFF2-40B4-BE49-F238E27FC236}">
                <a16:creationId xmlns:a16="http://schemas.microsoft.com/office/drawing/2014/main" id="{30503879-AA81-9572-DFB2-A3744A8FA205}"/>
              </a:ext>
            </a:extLst>
          </p:cNvPr>
          <p:cNvSpPr txBox="1"/>
          <p:nvPr/>
        </p:nvSpPr>
        <p:spPr>
          <a:xfrm>
            <a:off x="1164682" y="4184075"/>
            <a:ext cx="1388745" cy="262255"/>
          </a:xfrm>
          <a:prstGeom prst="rect">
            <a:avLst/>
          </a:prstGeom>
          <a:solidFill>
            <a:srgbClr val="DDF4FF"/>
          </a:solidFill>
          <a:ln w="19050">
            <a:solidFill>
              <a:srgbClr val="1EB1F8"/>
            </a:solidFill>
          </a:ln>
        </p:spPr>
        <p:txBody>
          <a:bodyPr vert="horz" wrap="square" lIns="0" tIns="40005" rIns="0" bIns="0" rtlCol="0">
            <a:spAutoFit/>
          </a:bodyPr>
          <a:lstStyle/>
          <a:p>
            <a:pPr marL="90170">
              <a:spcBef>
                <a:spcPts val="315"/>
              </a:spcBef>
            </a:pPr>
            <a:r>
              <a:rPr sz="1200" b="1" spc="5" dirty="0">
                <a:solidFill>
                  <a:srgbClr val="1EB1F8"/>
                </a:solidFill>
                <a:latin typeface="Yu Gothic UI"/>
                <a:ea typeface="メイリオ"/>
                <a:cs typeface="Yu Gothic UI"/>
              </a:rPr>
              <a:t>時間</a:t>
            </a:r>
            <a:r>
              <a:rPr sz="1200" b="1" dirty="0">
                <a:solidFill>
                  <a:srgbClr val="1EB1F8"/>
                </a:solidFill>
                <a:latin typeface="Yu Gothic UI"/>
                <a:ea typeface="メイリオ"/>
                <a:cs typeface="Yu Gothic UI"/>
              </a:rPr>
              <a:t>コ</a:t>
            </a:r>
            <a:r>
              <a:rPr sz="1200" b="1" spc="45" dirty="0">
                <a:solidFill>
                  <a:srgbClr val="1EB1F8"/>
                </a:solidFill>
                <a:latin typeface="Yu Gothic UI"/>
                <a:ea typeface="メイリオ"/>
                <a:cs typeface="Yu Gothic UI"/>
              </a:rPr>
              <a:t>ス</a:t>
            </a:r>
            <a:r>
              <a:rPr sz="1200" b="1" spc="55" dirty="0">
                <a:solidFill>
                  <a:srgbClr val="1EB1F8"/>
                </a:solidFill>
                <a:latin typeface="Yu Gothic UI"/>
                <a:ea typeface="メイリオ"/>
                <a:cs typeface="Yu Gothic UI"/>
              </a:rPr>
              <a:t>ト</a:t>
            </a:r>
            <a:endParaRPr sz="1200">
              <a:solidFill>
                <a:prstClr val="black"/>
              </a:solidFill>
              <a:latin typeface="Yu Gothic UI"/>
              <a:ea typeface="メイリオ"/>
              <a:cs typeface="Yu Gothic UI"/>
            </a:endParaRPr>
          </a:p>
        </p:txBody>
      </p:sp>
      <p:sp>
        <p:nvSpPr>
          <p:cNvPr id="9" name="object 9">
            <a:extLst>
              <a:ext uri="{FF2B5EF4-FFF2-40B4-BE49-F238E27FC236}">
                <a16:creationId xmlns:a16="http://schemas.microsoft.com/office/drawing/2014/main" id="{83D1A1C0-6564-B42C-04C7-0E7BF7EA8615}"/>
              </a:ext>
            </a:extLst>
          </p:cNvPr>
          <p:cNvSpPr txBox="1"/>
          <p:nvPr/>
        </p:nvSpPr>
        <p:spPr>
          <a:xfrm>
            <a:off x="1164682" y="4501068"/>
            <a:ext cx="1388745" cy="262255"/>
          </a:xfrm>
          <a:prstGeom prst="rect">
            <a:avLst/>
          </a:prstGeom>
          <a:solidFill>
            <a:srgbClr val="DDF4FF"/>
          </a:solidFill>
          <a:ln w="19050">
            <a:solidFill>
              <a:srgbClr val="1EB1F8"/>
            </a:solidFill>
          </a:ln>
        </p:spPr>
        <p:txBody>
          <a:bodyPr vert="horz" wrap="square" lIns="0" tIns="40005" rIns="0" bIns="0" rtlCol="0">
            <a:spAutoFit/>
          </a:bodyPr>
          <a:lstStyle/>
          <a:p>
            <a:pPr marL="90170">
              <a:spcBef>
                <a:spcPts val="315"/>
              </a:spcBef>
            </a:pPr>
            <a:r>
              <a:rPr sz="1200" b="1" spc="5" dirty="0">
                <a:solidFill>
                  <a:srgbClr val="1EB1F8"/>
                </a:solidFill>
                <a:latin typeface="Yu Gothic UI"/>
                <a:ea typeface="メイリオ"/>
                <a:cs typeface="Yu Gothic UI"/>
              </a:rPr>
              <a:t>金額</a:t>
            </a:r>
            <a:r>
              <a:rPr sz="1200" b="1" dirty="0">
                <a:solidFill>
                  <a:srgbClr val="1EB1F8"/>
                </a:solidFill>
                <a:latin typeface="Yu Gothic UI"/>
                <a:ea typeface="メイリオ"/>
                <a:cs typeface="Yu Gothic UI"/>
              </a:rPr>
              <a:t>コ</a:t>
            </a:r>
            <a:r>
              <a:rPr sz="1200" b="1" spc="45" dirty="0">
                <a:solidFill>
                  <a:srgbClr val="1EB1F8"/>
                </a:solidFill>
                <a:latin typeface="Yu Gothic UI"/>
                <a:ea typeface="メイリオ"/>
                <a:cs typeface="Yu Gothic UI"/>
              </a:rPr>
              <a:t>ス</a:t>
            </a:r>
            <a:r>
              <a:rPr sz="1200" b="1" spc="55" dirty="0">
                <a:solidFill>
                  <a:srgbClr val="1EB1F8"/>
                </a:solidFill>
                <a:latin typeface="Yu Gothic UI"/>
                <a:ea typeface="メイリオ"/>
                <a:cs typeface="Yu Gothic UI"/>
              </a:rPr>
              <a:t>ト</a:t>
            </a:r>
            <a:endParaRPr sz="1200">
              <a:solidFill>
                <a:prstClr val="black"/>
              </a:solidFill>
              <a:latin typeface="Yu Gothic UI"/>
              <a:ea typeface="メイリオ"/>
              <a:cs typeface="Yu Gothic UI"/>
            </a:endParaRPr>
          </a:p>
        </p:txBody>
      </p:sp>
      <p:sp>
        <p:nvSpPr>
          <p:cNvPr id="10" name="object 10">
            <a:extLst>
              <a:ext uri="{FF2B5EF4-FFF2-40B4-BE49-F238E27FC236}">
                <a16:creationId xmlns:a16="http://schemas.microsoft.com/office/drawing/2014/main" id="{9F6B76EF-88A9-40F0-E626-FFC584BC9C06}"/>
              </a:ext>
            </a:extLst>
          </p:cNvPr>
          <p:cNvSpPr txBox="1"/>
          <p:nvPr/>
        </p:nvSpPr>
        <p:spPr>
          <a:xfrm>
            <a:off x="1074766" y="2640264"/>
            <a:ext cx="1562100" cy="1009015"/>
          </a:xfrm>
          <a:prstGeom prst="rect">
            <a:avLst/>
          </a:prstGeom>
          <a:ln w="19050">
            <a:solidFill>
              <a:srgbClr val="A9A9A9"/>
            </a:solidFill>
          </a:ln>
        </p:spPr>
        <p:txBody>
          <a:bodyPr vert="horz" wrap="square" lIns="0" tIns="58419" rIns="0" bIns="0" rtlCol="0">
            <a:noAutofit/>
          </a:bodyPr>
          <a:lstStyle/>
          <a:p>
            <a:pPr marL="88900">
              <a:spcBef>
                <a:spcPts val="459"/>
              </a:spcBef>
            </a:pPr>
            <a:r>
              <a:rPr sz="1200" spc="45" dirty="0">
                <a:solidFill>
                  <a:srgbClr val="282828"/>
                </a:solidFill>
                <a:latin typeface="Yu Gothic UI"/>
                <a:ea typeface="メイリオ"/>
                <a:cs typeface="Yu Gothic UI"/>
              </a:rPr>
              <a:t>ム</a:t>
            </a:r>
            <a:r>
              <a:rPr sz="1200" spc="-140" dirty="0">
                <a:solidFill>
                  <a:srgbClr val="282828"/>
                </a:solidFill>
                <a:latin typeface="Yu Gothic UI"/>
                <a:ea typeface="メイリオ"/>
                <a:cs typeface="Yu Gothic UI"/>
              </a:rPr>
              <a:t>リ</a:t>
            </a:r>
            <a:r>
              <a:rPr sz="1200" dirty="0">
                <a:solidFill>
                  <a:srgbClr val="282828"/>
                </a:solidFill>
                <a:latin typeface="Yu Gothic UI"/>
                <a:ea typeface="メイリオ"/>
                <a:cs typeface="Yu Gothic UI"/>
              </a:rPr>
              <a:t>（過剰負荷）</a:t>
            </a:r>
            <a:endParaRPr sz="1200" dirty="0">
              <a:solidFill>
                <a:prstClr val="black"/>
              </a:solidFill>
              <a:latin typeface="Yu Gothic UI"/>
              <a:ea typeface="メイリオ"/>
              <a:cs typeface="Yu Gothic UI"/>
            </a:endParaRPr>
          </a:p>
        </p:txBody>
      </p:sp>
      <p:sp>
        <p:nvSpPr>
          <p:cNvPr id="11" name="object 11">
            <a:extLst>
              <a:ext uri="{FF2B5EF4-FFF2-40B4-BE49-F238E27FC236}">
                <a16:creationId xmlns:a16="http://schemas.microsoft.com/office/drawing/2014/main" id="{465DA999-5E5C-FA81-2249-073B2DE52E0A}"/>
              </a:ext>
            </a:extLst>
          </p:cNvPr>
          <p:cNvSpPr txBox="1"/>
          <p:nvPr/>
        </p:nvSpPr>
        <p:spPr>
          <a:xfrm>
            <a:off x="1164682" y="3010595"/>
            <a:ext cx="1388745" cy="262255"/>
          </a:xfrm>
          <a:prstGeom prst="rect">
            <a:avLst/>
          </a:prstGeom>
          <a:solidFill>
            <a:srgbClr val="DDF4FF"/>
          </a:solidFill>
          <a:ln w="19050">
            <a:solidFill>
              <a:srgbClr val="1EB1F8"/>
            </a:solidFill>
          </a:ln>
        </p:spPr>
        <p:txBody>
          <a:bodyPr vert="horz" wrap="square" lIns="0" tIns="40005" rIns="0" bIns="0" rtlCol="0">
            <a:spAutoFit/>
          </a:bodyPr>
          <a:lstStyle/>
          <a:p>
            <a:pPr marL="90170">
              <a:spcBef>
                <a:spcPts val="315"/>
              </a:spcBef>
            </a:pPr>
            <a:r>
              <a:rPr sz="1200" b="1" spc="5" dirty="0">
                <a:solidFill>
                  <a:srgbClr val="1EB1F8"/>
                </a:solidFill>
                <a:latin typeface="Yu Gothic UI"/>
                <a:ea typeface="メイリオ"/>
                <a:cs typeface="Yu Gothic UI"/>
              </a:rPr>
              <a:t>時間</a:t>
            </a:r>
            <a:r>
              <a:rPr sz="1200" b="1" dirty="0">
                <a:solidFill>
                  <a:srgbClr val="1EB1F8"/>
                </a:solidFill>
                <a:latin typeface="Yu Gothic UI"/>
                <a:ea typeface="メイリオ"/>
                <a:cs typeface="Yu Gothic UI"/>
              </a:rPr>
              <a:t>コ</a:t>
            </a:r>
            <a:r>
              <a:rPr sz="1200" b="1" spc="45" dirty="0">
                <a:solidFill>
                  <a:srgbClr val="1EB1F8"/>
                </a:solidFill>
                <a:latin typeface="Yu Gothic UI"/>
                <a:ea typeface="メイリオ"/>
                <a:cs typeface="Yu Gothic UI"/>
              </a:rPr>
              <a:t>ス</a:t>
            </a:r>
            <a:r>
              <a:rPr sz="1200" b="1" spc="55" dirty="0">
                <a:solidFill>
                  <a:srgbClr val="1EB1F8"/>
                </a:solidFill>
                <a:latin typeface="Yu Gothic UI"/>
                <a:ea typeface="メイリオ"/>
                <a:cs typeface="Yu Gothic UI"/>
              </a:rPr>
              <a:t>ト</a:t>
            </a:r>
            <a:endParaRPr sz="1200">
              <a:solidFill>
                <a:prstClr val="black"/>
              </a:solidFill>
              <a:latin typeface="Yu Gothic UI"/>
              <a:ea typeface="メイリオ"/>
              <a:cs typeface="Yu Gothic UI"/>
            </a:endParaRPr>
          </a:p>
        </p:txBody>
      </p:sp>
      <p:sp>
        <p:nvSpPr>
          <p:cNvPr id="12" name="object 12">
            <a:extLst>
              <a:ext uri="{FF2B5EF4-FFF2-40B4-BE49-F238E27FC236}">
                <a16:creationId xmlns:a16="http://schemas.microsoft.com/office/drawing/2014/main" id="{83BCA765-E823-8DD6-EA58-169B7152E7DC}"/>
              </a:ext>
            </a:extLst>
          </p:cNvPr>
          <p:cNvSpPr txBox="1"/>
          <p:nvPr/>
        </p:nvSpPr>
        <p:spPr>
          <a:xfrm>
            <a:off x="1164682" y="3326063"/>
            <a:ext cx="1388745" cy="262255"/>
          </a:xfrm>
          <a:prstGeom prst="rect">
            <a:avLst/>
          </a:prstGeom>
          <a:solidFill>
            <a:srgbClr val="DDF4FF"/>
          </a:solidFill>
          <a:ln w="19050">
            <a:solidFill>
              <a:srgbClr val="1EB1F8"/>
            </a:solidFill>
          </a:ln>
        </p:spPr>
        <p:txBody>
          <a:bodyPr vert="horz" wrap="square" lIns="0" tIns="39370" rIns="0" bIns="0" rtlCol="0">
            <a:spAutoFit/>
          </a:bodyPr>
          <a:lstStyle/>
          <a:p>
            <a:pPr marL="90170">
              <a:spcBef>
                <a:spcPts val="310"/>
              </a:spcBef>
            </a:pPr>
            <a:r>
              <a:rPr sz="1200" b="1" dirty="0">
                <a:solidFill>
                  <a:srgbClr val="1EB1F8"/>
                </a:solidFill>
                <a:latin typeface="Yu Gothic UI"/>
                <a:ea typeface="メイリオ"/>
                <a:cs typeface="Yu Gothic UI"/>
              </a:rPr>
              <a:t>肉体</a:t>
            </a:r>
            <a:r>
              <a:rPr sz="1200" b="1" spc="204" dirty="0">
                <a:solidFill>
                  <a:srgbClr val="1EB1F8"/>
                </a:solidFill>
                <a:latin typeface="Yu Gothic UI"/>
                <a:ea typeface="メイリオ"/>
                <a:cs typeface="Yu Gothic UI"/>
              </a:rPr>
              <a:t>/</a:t>
            </a:r>
            <a:r>
              <a:rPr sz="1200" b="1" dirty="0">
                <a:solidFill>
                  <a:srgbClr val="1EB1F8"/>
                </a:solidFill>
                <a:latin typeface="Yu Gothic UI"/>
                <a:ea typeface="メイリオ"/>
                <a:cs typeface="Yu Gothic UI"/>
              </a:rPr>
              <a:t>精神的負担</a:t>
            </a:r>
            <a:endParaRPr sz="1200">
              <a:solidFill>
                <a:prstClr val="black"/>
              </a:solidFill>
              <a:latin typeface="Yu Gothic UI"/>
              <a:ea typeface="メイリオ"/>
              <a:cs typeface="Yu Gothic UI"/>
            </a:endParaRPr>
          </a:p>
        </p:txBody>
      </p:sp>
      <p:graphicFrame>
        <p:nvGraphicFramePr>
          <p:cNvPr id="13" name="object 15">
            <a:extLst>
              <a:ext uri="{FF2B5EF4-FFF2-40B4-BE49-F238E27FC236}">
                <a16:creationId xmlns:a16="http://schemas.microsoft.com/office/drawing/2014/main" id="{C8CFB70D-A676-5032-FDF0-28EEF631A186}"/>
              </a:ext>
            </a:extLst>
          </p:cNvPr>
          <p:cNvGraphicFramePr>
            <a:graphicFrameLocks noGrp="1"/>
          </p:cNvGraphicFramePr>
          <p:nvPr/>
        </p:nvGraphicFramePr>
        <p:xfrm>
          <a:off x="1155157" y="5335838"/>
          <a:ext cx="1388110" cy="874775"/>
        </p:xfrm>
        <a:graphic>
          <a:graphicData uri="http://schemas.openxmlformats.org/drawingml/2006/table">
            <a:tbl>
              <a:tblPr firstRow="1" bandRow="1"/>
              <a:tblGrid>
                <a:gridCol w="1388110">
                  <a:extLst>
                    <a:ext uri="{9D8B030D-6E8A-4147-A177-3AD203B41FA5}">
                      <a16:colId xmlns:a16="http://schemas.microsoft.com/office/drawing/2014/main" val="20000"/>
                    </a:ext>
                  </a:extLst>
                </a:gridCol>
              </a:tblGrid>
              <a:tr h="284226">
                <a:tc>
                  <a:txBody>
                    <a:bodyPr/>
                    <a:lstStyle>
                      <a:lvl1pPr marL="0" algn="l" defTabSz="914400" rtl="0" eaLnBrk="1" latinLnBrk="0" hangingPunct="1">
                        <a:defRPr kumimoji="1" sz="1800" kern="1200">
                          <a:solidFill>
                            <a:schemeClr val="tx1"/>
                          </a:solidFill>
                          <a:latin typeface="Segoe UI"/>
                          <a:ea typeface="メイリオ"/>
                        </a:defRPr>
                      </a:lvl1pPr>
                      <a:lvl2pPr marL="457200" algn="l" defTabSz="914400" rtl="0" eaLnBrk="1" latinLnBrk="0" hangingPunct="1">
                        <a:defRPr kumimoji="1" sz="1800" kern="1200">
                          <a:solidFill>
                            <a:schemeClr val="tx1"/>
                          </a:solidFill>
                          <a:latin typeface="Segoe UI"/>
                          <a:ea typeface="メイリオ"/>
                        </a:defRPr>
                      </a:lvl2pPr>
                      <a:lvl3pPr marL="914400" algn="l" defTabSz="914400" rtl="0" eaLnBrk="1" latinLnBrk="0" hangingPunct="1">
                        <a:defRPr kumimoji="1" sz="1800" kern="1200">
                          <a:solidFill>
                            <a:schemeClr val="tx1"/>
                          </a:solidFill>
                          <a:latin typeface="Segoe UI"/>
                          <a:ea typeface="メイリオ"/>
                        </a:defRPr>
                      </a:lvl3pPr>
                      <a:lvl4pPr marL="1371600" algn="l" defTabSz="914400" rtl="0" eaLnBrk="1" latinLnBrk="0" hangingPunct="1">
                        <a:defRPr kumimoji="1" sz="1800" kern="1200">
                          <a:solidFill>
                            <a:schemeClr val="tx1"/>
                          </a:solidFill>
                          <a:latin typeface="Segoe UI"/>
                          <a:ea typeface="メイリオ"/>
                        </a:defRPr>
                      </a:lvl4pPr>
                      <a:lvl5pPr marL="1828800" algn="l" defTabSz="914400" rtl="0" eaLnBrk="1" latinLnBrk="0" hangingPunct="1">
                        <a:defRPr kumimoji="1" sz="1800" kern="1200">
                          <a:solidFill>
                            <a:schemeClr val="tx1"/>
                          </a:solidFill>
                          <a:latin typeface="Segoe UI"/>
                          <a:ea typeface="メイリオ"/>
                        </a:defRPr>
                      </a:lvl5pPr>
                      <a:lvl6pPr marL="2286000" algn="l" defTabSz="914400" rtl="0" eaLnBrk="1" latinLnBrk="0" hangingPunct="1">
                        <a:defRPr kumimoji="1" sz="1800" kern="1200">
                          <a:solidFill>
                            <a:schemeClr val="tx1"/>
                          </a:solidFill>
                          <a:latin typeface="Segoe UI"/>
                          <a:ea typeface="メイリオ"/>
                        </a:defRPr>
                      </a:lvl6pPr>
                      <a:lvl7pPr marL="2743200" algn="l" defTabSz="914400" rtl="0" eaLnBrk="1" latinLnBrk="0" hangingPunct="1">
                        <a:defRPr kumimoji="1" sz="1800" kern="1200">
                          <a:solidFill>
                            <a:schemeClr val="tx1"/>
                          </a:solidFill>
                          <a:latin typeface="Segoe UI"/>
                          <a:ea typeface="メイリオ"/>
                        </a:defRPr>
                      </a:lvl7pPr>
                      <a:lvl8pPr marL="3200400" algn="l" defTabSz="914400" rtl="0" eaLnBrk="1" latinLnBrk="0" hangingPunct="1">
                        <a:defRPr kumimoji="1" sz="1800" kern="1200">
                          <a:solidFill>
                            <a:schemeClr val="tx1"/>
                          </a:solidFill>
                          <a:latin typeface="Segoe UI"/>
                          <a:ea typeface="メイリオ"/>
                        </a:defRPr>
                      </a:lvl8pPr>
                      <a:lvl9pPr marL="3657600" algn="l" defTabSz="914400" rtl="0" eaLnBrk="1" latinLnBrk="0" hangingPunct="1">
                        <a:defRPr kumimoji="1" sz="1800" kern="1200">
                          <a:solidFill>
                            <a:schemeClr val="tx1"/>
                          </a:solidFill>
                          <a:latin typeface="Segoe UI"/>
                          <a:ea typeface="メイリオ"/>
                        </a:defRPr>
                      </a:lvl9pPr>
                    </a:lstStyle>
                    <a:p>
                      <a:pPr marL="90170">
                        <a:lnSpc>
                          <a:spcPct val="100000"/>
                        </a:lnSpc>
                        <a:spcBef>
                          <a:spcPts val="315"/>
                        </a:spcBef>
                      </a:pPr>
                      <a:r>
                        <a:rPr sz="1200" b="1" dirty="0">
                          <a:solidFill>
                            <a:srgbClr val="1EB1F8"/>
                          </a:solidFill>
                          <a:latin typeface="Yu Gothic UI"/>
                          <a:cs typeface="Yu Gothic UI"/>
                        </a:rPr>
                        <a:t>時間</a:t>
                      </a:r>
                      <a:r>
                        <a:rPr sz="1200" b="1" spc="-5" dirty="0">
                          <a:solidFill>
                            <a:srgbClr val="1EB1F8"/>
                          </a:solidFill>
                          <a:latin typeface="Yu Gothic UI"/>
                          <a:cs typeface="Yu Gothic UI"/>
                        </a:rPr>
                        <a:t>コ</a:t>
                      </a:r>
                      <a:r>
                        <a:rPr sz="1200" b="1" dirty="0">
                          <a:solidFill>
                            <a:srgbClr val="1EB1F8"/>
                          </a:solidFill>
                          <a:latin typeface="Yu Gothic UI"/>
                          <a:cs typeface="Yu Gothic UI"/>
                        </a:rPr>
                        <a:t>スト</a:t>
                      </a:r>
                      <a:endParaRPr sz="1200">
                        <a:latin typeface="Yu Gothic UI"/>
                        <a:cs typeface="Yu Gothic UI"/>
                      </a:endParaRPr>
                    </a:p>
                  </a:txBody>
                  <a:tcPr marL="0" marR="0" marT="40005" marB="0">
                    <a:lnL w="19050">
                      <a:solidFill>
                        <a:srgbClr val="1EB1F8"/>
                      </a:solidFill>
                      <a:prstDash val="solid"/>
                    </a:lnL>
                    <a:lnR w="19050">
                      <a:solidFill>
                        <a:srgbClr val="1EB1F8"/>
                      </a:solidFill>
                      <a:prstDash val="solid"/>
                    </a:lnR>
                    <a:lnT w="19050">
                      <a:solidFill>
                        <a:srgbClr val="1EB1F8"/>
                      </a:solidFill>
                      <a:prstDash val="solid"/>
                    </a:lnT>
                    <a:lnB w="19050">
                      <a:solidFill>
                        <a:srgbClr val="1EB1F8"/>
                      </a:solidFill>
                      <a:prstDash val="solid"/>
                    </a:lnB>
                    <a:lnTlToBr w="12700" cmpd="sng">
                      <a:noFill/>
                      <a:prstDash val="solid"/>
                    </a:lnTlToBr>
                    <a:lnBlToTr w="12700" cmpd="sng">
                      <a:noFill/>
                      <a:prstDash val="solid"/>
                    </a:lnBlToTr>
                    <a:solidFill>
                      <a:srgbClr val="DDF4FF"/>
                    </a:solidFill>
                  </a:tcPr>
                </a:tc>
                <a:extLst>
                  <a:ext uri="{0D108BD9-81ED-4DB2-BD59-A6C34878D82A}">
                    <a16:rowId xmlns:a16="http://schemas.microsoft.com/office/drawing/2014/main" val="10000"/>
                  </a:ext>
                </a:extLst>
              </a:tr>
              <a:tr h="307085">
                <a:tc>
                  <a:txBody>
                    <a:bodyPr/>
                    <a:lstStyle>
                      <a:lvl1pPr marL="0" algn="l" defTabSz="914400" rtl="0" eaLnBrk="1" latinLnBrk="0" hangingPunct="1">
                        <a:defRPr kumimoji="1" sz="1800" kern="1200">
                          <a:solidFill>
                            <a:schemeClr val="tx1"/>
                          </a:solidFill>
                          <a:latin typeface="Segoe UI"/>
                          <a:ea typeface="メイリオ"/>
                        </a:defRPr>
                      </a:lvl1pPr>
                      <a:lvl2pPr marL="457200" algn="l" defTabSz="914400" rtl="0" eaLnBrk="1" latinLnBrk="0" hangingPunct="1">
                        <a:defRPr kumimoji="1" sz="1800" kern="1200">
                          <a:solidFill>
                            <a:schemeClr val="tx1"/>
                          </a:solidFill>
                          <a:latin typeface="Segoe UI"/>
                          <a:ea typeface="メイリオ"/>
                        </a:defRPr>
                      </a:lvl2pPr>
                      <a:lvl3pPr marL="914400" algn="l" defTabSz="914400" rtl="0" eaLnBrk="1" latinLnBrk="0" hangingPunct="1">
                        <a:defRPr kumimoji="1" sz="1800" kern="1200">
                          <a:solidFill>
                            <a:schemeClr val="tx1"/>
                          </a:solidFill>
                          <a:latin typeface="Segoe UI"/>
                          <a:ea typeface="メイリオ"/>
                        </a:defRPr>
                      </a:lvl3pPr>
                      <a:lvl4pPr marL="1371600" algn="l" defTabSz="914400" rtl="0" eaLnBrk="1" latinLnBrk="0" hangingPunct="1">
                        <a:defRPr kumimoji="1" sz="1800" kern="1200">
                          <a:solidFill>
                            <a:schemeClr val="tx1"/>
                          </a:solidFill>
                          <a:latin typeface="Segoe UI"/>
                          <a:ea typeface="メイリオ"/>
                        </a:defRPr>
                      </a:lvl4pPr>
                      <a:lvl5pPr marL="1828800" algn="l" defTabSz="914400" rtl="0" eaLnBrk="1" latinLnBrk="0" hangingPunct="1">
                        <a:defRPr kumimoji="1" sz="1800" kern="1200">
                          <a:solidFill>
                            <a:schemeClr val="tx1"/>
                          </a:solidFill>
                          <a:latin typeface="Segoe UI"/>
                          <a:ea typeface="メイリオ"/>
                        </a:defRPr>
                      </a:lvl5pPr>
                      <a:lvl6pPr marL="2286000" algn="l" defTabSz="914400" rtl="0" eaLnBrk="1" latinLnBrk="0" hangingPunct="1">
                        <a:defRPr kumimoji="1" sz="1800" kern="1200">
                          <a:solidFill>
                            <a:schemeClr val="tx1"/>
                          </a:solidFill>
                          <a:latin typeface="Segoe UI"/>
                          <a:ea typeface="メイリオ"/>
                        </a:defRPr>
                      </a:lvl6pPr>
                      <a:lvl7pPr marL="2743200" algn="l" defTabSz="914400" rtl="0" eaLnBrk="1" latinLnBrk="0" hangingPunct="1">
                        <a:defRPr kumimoji="1" sz="1800" kern="1200">
                          <a:solidFill>
                            <a:schemeClr val="tx1"/>
                          </a:solidFill>
                          <a:latin typeface="Segoe UI"/>
                          <a:ea typeface="メイリオ"/>
                        </a:defRPr>
                      </a:lvl7pPr>
                      <a:lvl8pPr marL="3200400" algn="l" defTabSz="914400" rtl="0" eaLnBrk="1" latinLnBrk="0" hangingPunct="1">
                        <a:defRPr kumimoji="1" sz="1800" kern="1200">
                          <a:solidFill>
                            <a:schemeClr val="tx1"/>
                          </a:solidFill>
                          <a:latin typeface="Segoe UI"/>
                          <a:ea typeface="メイリオ"/>
                        </a:defRPr>
                      </a:lvl8pPr>
                      <a:lvl9pPr marL="3657600" algn="l" defTabSz="914400" rtl="0" eaLnBrk="1" latinLnBrk="0" hangingPunct="1">
                        <a:defRPr kumimoji="1" sz="1800" kern="1200">
                          <a:solidFill>
                            <a:schemeClr val="tx1"/>
                          </a:solidFill>
                          <a:latin typeface="Segoe UI"/>
                          <a:ea typeface="メイリオ"/>
                        </a:defRPr>
                      </a:lvl9pPr>
                    </a:lstStyle>
                    <a:p>
                      <a:pPr marL="90170">
                        <a:lnSpc>
                          <a:spcPct val="100000"/>
                        </a:lnSpc>
                        <a:spcBef>
                          <a:spcPts val="495"/>
                        </a:spcBef>
                      </a:pPr>
                      <a:r>
                        <a:rPr sz="1200" b="1" dirty="0">
                          <a:solidFill>
                            <a:srgbClr val="1EB1F8"/>
                          </a:solidFill>
                          <a:latin typeface="Yu Gothic UI"/>
                          <a:cs typeface="Yu Gothic UI"/>
                        </a:rPr>
                        <a:t>金額</a:t>
                      </a:r>
                      <a:r>
                        <a:rPr sz="1200" b="1" spc="-5" dirty="0">
                          <a:solidFill>
                            <a:srgbClr val="1EB1F8"/>
                          </a:solidFill>
                          <a:latin typeface="Yu Gothic UI"/>
                          <a:cs typeface="Yu Gothic UI"/>
                        </a:rPr>
                        <a:t>コ</a:t>
                      </a:r>
                      <a:r>
                        <a:rPr sz="1200" b="1" dirty="0">
                          <a:solidFill>
                            <a:srgbClr val="1EB1F8"/>
                          </a:solidFill>
                          <a:latin typeface="Yu Gothic UI"/>
                          <a:cs typeface="Yu Gothic UI"/>
                        </a:rPr>
                        <a:t>スト</a:t>
                      </a:r>
                      <a:endParaRPr sz="1200">
                        <a:latin typeface="Yu Gothic UI"/>
                        <a:cs typeface="Yu Gothic UI"/>
                      </a:endParaRPr>
                    </a:p>
                  </a:txBody>
                  <a:tcPr marL="0" marR="0" marT="62865" marB="0">
                    <a:lnL w="19050">
                      <a:solidFill>
                        <a:srgbClr val="1EB1F8"/>
                      </a:solidFill>
                      <a:prstDash val="solid"/>
                    </a:lnL>
                    <a:lnR w="19050">
                      <a:solidFill>
                        <a:srgbClr val="1EB1F8"/>
                      </a:solidFill>
                      <a:prstDash val="solid"/>
                    </a:lnR>
                    <a:lnT w="19050">
                      <a:solidFill>
                        <a:srgbClr val="1EB1F8"/>
                      </a:solidFill>
                      <a:prstDash val="solid"/>
                    </a:lnT>
                    <a:lnB w="19050">
                      <a:solidFill>
                        <a:srgbClr val="1EB1F8"/>
                      </a:solidFill>
                      <a:prstDash val="solid"/>
                    </a:lnB>
                    <a:lnTlToBr w="12700" cmpd="sng">
                      <a:noFill/>
                      <a:prstDash val="solid"/>
                    </a:lnTlToBr>
                    <a:lnBlToTr w="12700" cmpd="sng">
                      <a:noFill/>
                      <a:prstDash val="solid"/>
                    </a:lnBlToTr>
                    <a:solidFill>
                      <a:srgbClr val="DDF4FF"/>
                    </a:solidFill>
                  </a:tcPr>
                </a:tc>
                <a:extLst>
                  <a:ext uri="{0D108BD9-81ED-4DB2-BD59-A6C34878D82A}">
                    <a16:rowId xmlns:a16="http://schemas.microsoft.com/office/drawing/2014/main" val="10001"/>
                  </a:ext>
                </a:extLst>
              </a:tr>
              <a:tr h="283464">
                <a:tc>
                  <a:txBody>
                    <a:bodyPr/>
                    <a:lstStyle>
                      <a:lvl1pPr marL="0" algn="l" defTabSz="914400" rtl="0" eaLnBrk="1" latinLnBrk="0" hangingPunct="1">
                        <a:defRPr kumimoji="1" sz="1800" kern="1200">
                          <a:solidFill>
                            <a:schemeClr val="tx1"/>
                          </a:solidFill>
                          <a:latin typeface="Segoe UI"/>
                          <a:ea typeface="メイリオ"/>
                        </a:defRPr>
                      </a:lvl1pPr>
                      <a:lvl2pPr marL="457200" algn="l" defTabSz="914400" rtl="0" eaLnBrk="1" latinLnBrk="0" hangingPunct="1">
                        <a:defRPr kumimoji="1" sz="1800" kern="1200">
                          <a:solidFill>
                            <a:schemeClr val="tx1"/>
                          </a:solidFill>
                          <a:latin typeface="Segoe UI"/>
                          <a:ea typeface="メイリオ"/>
                        </a:defRPr>
                      </a:lvl2pPr>
                      <a:lvl3pPr marL="914400" algn="l" defTabSz="914400" rtl="0" eaLnBrk="1" latinLnBrk="0" hangingPunct="1">
                        <a:defRPr kumimoji="1" sz="1800" kern="1200">
                          <a:solidFill>
                            <a:schemeClr val="tx1"/>
                          </a:solidFill>
                          <a:latin typeface="Segoe UI"/>
                          <a:ea typeface="メイリオ"/>
                        </a:defRPr>
                      </a:lvl3pPr>
                      <a:lvl4pPr marL="1371600" algn="l" defTabSz="914400" rtl="0" eaLnBrk="1" latinLnBrk="0" hangingPunct="1">
                        <a:defRPr kumimoji="1" sz="1800" kern="1200">
                          <a:solidFill>
                            <a:schemeClr val="tx1"/>
                          </a:solidFill>
                          <a:latin typeface="Segoe UI"/>
                          <a:ea typeface="メイリオ"/>
                        </a:defRPr>
                      </a:lvl4pPr>
                      <a:lvl5pPr marL="1828800" algn="l" defTabSz="914400" rtl="0" eaLnBrk="1" latinLnBrk="0" hangingPunct="1">
                        <a:defRPr kumimoji="1" sz="1800" kern="1200">
                          <a:solidFill>
                            <a:schemeClr val="tx1"/>
                          </a:solidFill>
                          <a:latin typeface="Segoe UI"/>
                          <a:ea typeface="メイリオ"/>
                        </a:defRPr>
                      </a:lvl5pPr>
                      <a:lvl6pPr marL="2286000" algn="l" defTabSz="914400" rtl="0" eaLnBrk="1" latinLnBrk="0" hangingPunct="1">
                        <a:defRPr kumimoji="1" sz="1800" kern="1200">
                          <a:solidFill>
                            <a:schemeClr val="tx1"/>
                          </a:solidFill>
                          <a:latin typeface="Segoe UI"/>
                          <a:ea typeface="メイリオ"/>
                        </a:defRPr>
                      </a:lvl6pPr>
                      <a:lvl7pPr marL="2743200" algn="l" defTabSz="914400" rtl="0" eaLnBrk="1" latinLnBrk="0" hangingPunct="1">
                        <a:defRPr kumimoji="1" sz="1800" kern="1200">
                          <a:solidFill>
                            <a:schemeClr val="tx1"/>
                          </a:solidFill>
                          <a:latin typeface="Segoe UI"/>
                          <a:ea typeface="メイリオ"/>
                        </a:defRPr>
                      </a:lvl7pPr>
                      <a:lvl8pPr marL="3200400" algn="l" defTabSz="914400" rtl="0" eaLnBrk="1" latinLnBrk="0" hangingPunct="1">
                        <a:defRPr kumimoji="1" sz="1800" kern="1200">
                          <a:solidFill>
                            <a:schemeClr val="tx1"/>
                          </a:solidFill>
                          <a:latin typeface="Segoe UI"/>
                          <a:ea typeface="メイリオ"/>
                        </a:defRPr>
                      </a:lvl8pPr>
                      <a:lvl9pPr marL="3657600" algn="l" defTabSz="914400" rtl="0" eaLnBrk="1" latinLnBrk="0" hangingPunct="1">
                        <a:defRPr kumimoji="1" sz="1800" kern="1200">
                          <a:solidFill>
                            <a:schemeClr val="tx1"/>
                          </a:solidFill>
                          <a:latin typeface="Segoe UI"/>
                          <a:ea typeface="メイリオ"/>
                        </a:defRPr>
                      </a:lvl9pPr>
                    </a:lstStyle>
                    <a:p>
                      <a:pPr marL="90170">
                        <a:lnSpc>
                          <a:spcPct val="100000"/>
                        </a:lnSpc>
                        <a:spcBef>
                          <a:spcPts val="490"/>
                        </a:spcBef>
                      </a:pPr>
                      <a:r>
                        <a:rPr sz="1200" b="1" dirty="0">
                          <a:solidFill>
                            <a:srgbClr val="1EB1F8"/>
                          </a:solidFill>
                          <a:latin typeface="Yu Gothic UI"/>
                          <a:cs typeface="Yu Gothic UI"/>
                        </a:rPr>
                        <a:t>品質低下</a:t>
                      </a:r>
                      <a:endParaRPr sz="1200" dirty="0">
                        <a:latin typeface="Yu Gothic UI"/>
                        <a:cs typeface="Yu Gothic UI"/>
                      </a:endParaRPr>
                    </a:p>
                  </a:txBody>
                  <a:tcPr marL="0" marR="0" marT="62230" marB="0">
                    <a:lnL w="19050">
                      <a:solidFill>
                        <a:srgbClr val="1EB1F8"/>
                      </a:solidFill>
                      <a:prstDash val="solid"/>
                    </a:lnL>
                    <a:lnR w="19050">
                      <a:solidFill>
                        <a:srgbClr val="1EB1F8"/>
                      </a:solidFill>
                      <a:prstDash val="solid"/>
                    </a:lnR>
                    <a:lnT w="19050">
                      <a:solidFill>
                        <a:srgbClr val="1EB1F8"/>
                      </a:solidFill>
                      <a:prstDash val="solid"/>
                    </a:lnT>
                    <a:lnB w="19050">
                      <a:solidFill>
                        <a:srgbClr val="1EB1F8"/>
                      </a:solidFill>
                      <a:prstDash val="solid"/>
                    </a:lnB>
                    <a:lnTlToBr w="12700" cmpd="sng">
                      <a:noFill/>
                      <a:prstDash val="solid"/>
                    </a:lnTlToBr>
                    <a:lnBlToTr w="12700" cmpd="sng">
                      <a:noFill/>
                      <a:prstDash val="solid"/>
                    </a:lnBlToTr>
                    <a:solidFill>
                      <a:srgbClr val="DDF4FF"/>
                    </a:solidFill>
                  </a:tcPr>
                </a:tc>
                <a:extLst>
                  <a:ext uri="{0D108BD9-81ED-4DB2-BD59-A6C34878D82A}">
                    <a16:rowId xmlns:a16="http://schemas.microsoft.com/office/drawing/2014/main" val="10002"/>
                  </a:ext>
                </a:extLst>
              </a:tr>
            </a:tbl>
          </a:graphicData>
        </a:graphic>
      </p:graphicFrame>
      <p:sp>
        <p:nvSpPr>
          <p:cNvPr id="14" name="object 19">
            <a:extLst>
              <a:ext uri="{FF2B5EF4-FFF2-40B4-BE49-F238E27FC236}">
                <a16:creationId xmlns:a16="http://schemas.microsoft.com/office/drawing/2014/main" id="{AFC1BE2E-EF57-2D5C-8C52-5BF6B979B6F0}"/>
              </a:ext>
            </a:extLst>
          </p:cNvPr>
          <p:cNvSpPr txBox="1"/>
          <p:nvPr/>
        </p:nvSpPr>
        <p:spPr>
          <a:xfrm>
            <a:off x="7048407" y="3746307"/>
            <a:ext cx="4140000" cy="274434"/>
          </a:xfrm>
          <a:prstGeom prst="rect">
            <a:avLst/>
          </a:prstGeom>
        </p:spPr>
        <p:txBody>
          <a:bodyPr vert="horz" wrap="square" lIns="0" tIns="88900" rIns="0" bIns="0" rtlCol="0">
            <a:spAutoFit/>
          </a:bodyPr>
          <a:lstStyle/>
          <a:p>
            <a:pPr marL="83820" indent="-71755">
              <a:spcBef>
                <a:spcPts val="700"/>
              </a:spcBef>
              <a:buFont typeface="Arial MT"/>
              <a:buChar char="•"/>
              <a:tabLst>
                <a:tab pos="84455" algn="l"/>
              </a:tabLst>
            </a:pPr>
            <a:endParaRPr sz="1200" dirty="0">
              <a:solidFill>
                <a:prstClr val="black"/>
              </a:solidFill>
              <a:latin typeface="Yu Gothic UI"/>
              <a:ea typeface="メイリオ"/>
              <a:cs typeface="Yu Gothic UI"/>
            </a:endParaRPr>
          </a:p>
        </p:txBody>
      </p:sp>
      <p:sp>
        <p:nvSpPr>
          <p:cNvPr id="15" name="object 22">
            <a:extLst>
              <a:ext uri="{FF2B5EF4-FFF2-40B4-BE49-F238E27FC236}">
                <a16:creationId xmlns:a16="http://schemas.microsoft.com/office/drawing/2014/main" id="{0E47BDB2-C98E-6AD5-627F-C5B435F4187F}"/>
              </a:ext>
            </a:extLst>
          </p:cNvPr>
          <p:cNvSpPr/>
          <p:nvPr/>
        </p:nvSpPr>
        <p:spPr>
          <a:xfrm>
            <a:off x="1027086" y="3724589"/>
            <a:ext cx="10008000" cy="0"/>
          </a:xfrm>
          <a:custGeom>
            <a:avLst/>
            <a:gdLst/>
            <a:ahLst/>
            <a:cxnLst/>
            <a:rect l="l" t="t" r="r" b="b"/>
            <a:pathLst>
              <a:path w="8200390">
                <a:moveTo>
                  <a:pt x="0" y="0"/>
                </a:moveTo>
                <a:lnTo>
                  <a:pt x="8199882" y="0"/>
                </a:lnTo>
              </a:path>
            </a:pathLst>
          </a:custGeom>
          <a:ln w="6350">
            <a:solidFill>
              <a:srgbClr val="252525"/>
            </a:solidFill>
            <a:prstDash val="sysDash"/>
          </a:ln>
        </p:spPr>
        <p:txBody>
          <a:bodyPr wrap="square" lIns="0" tIns="0" rIns="0" bIns="0" rtlCol="0"/>
          <a:lstStyle/>
          <a:p>
            <a:endParaRPr>
              <a:solidFill>
                <a:prstClr val="black"/>
              </a:solidFill>
              <a:latin typeface="Segoe UI"/>
              <a:ea typeface="メイリオ"/>
            </a:endParaRPr>
          </a:p>
        </p:txBody>
      </p:sp>
      <p:sp>
        <p:nvSpPr>
          <p:cNvPr id="16" name="object 23">
            <a:extLst>
              <a:ext uri="{FF2B5EF4-FFF2-40B4-BE49-F238E27FC236}">
                <a16:creationId xmlns:a16="http://schemas.microsoft.com/office/drawing/2014/main" id="{1C5E07CC-72A5-D634-C589-98D8A0168615}"/>
              </a:ext>
            </a:extLst>
          </p:cNvPr>
          <p:cNvSpPr/>
          <p:nvPr/>
        </p:nvSpPr>
        <p:spPr>
          <a:xfrm>
            <a:off x="1027086" y="4896545"/>
            <a:ext cx="10008000" cy="0"/>
          </a:xfrm>
          <a:custGeom>
            <a:avLst/>
            <a:gdLst/>
            <a:ahLst/>
            <a:cxnLst/>
            <a:rect l="l" t="t" r="r" b="b"/>
            <a:pathLst>
              <a:path w="8200390">
                <a:moveTo>
                  <a:pt x="0" y="0"/>
                </a:moveTo>
                <a:lnTo>
                  <a:pt x="8199882" y="0"/>
                </a:lnTo>
              </a:path>
            </a:pathLst>
          </a:custGeom>
          <a:ln w="6350">
            <a:solidFill>
              <a:srgbClr val="252525"/>
            </a:solidFill>
            <a:prstDash val="sysDash"/>
          </a:ln>
        </p:spPr>
        <p:txBody>
          <a:bodyPr wrap="square" lIns="0" tIns="0" rIns="0" bIns="0" rtlCol="0"/>
          <a:lstStyle/>
          <a:p>
            <a:endParaRPr>
              <a:solidFill>
                <a:prstClr val="black"/>
              </a:solidFill>
              <a:latin typeface="Segoe UI"/>
              <a:ea typeface="メイリオ"/>
            </a:endParaRPr>
          </a:p>
        </p:txBody>
      </p:sp>
      <p:sp>
        <p:nvSpPr>
          <p:cNvPr id="17" name="テキスト ボックス 16">
            <a:extLst>
              <a:ext uri="{FF2B5EF4-FFF2-40B4-BE49-F238E27FC236}">
                <a16:creationId xmlns:a16="http://schemas.microsoft.com/office/drawing/2014/main" id="{D25333FA-284A-0693-F828-484D05CB6AC7}"/>
              </a:ext>
            </a:extLst>
          </p:cNvPr>
          <p:cNvSpPr txBox="1"/>
          <p:nvPr/>
        </p:nvSpPr>
        <p:spPr>
          <a:xfrm>
            <a:off x="2729952" y="2672124"/>
            <a:ext cx="4140000" cy="915292"/>
          </a:xfrm>
          <a:prstGeom prst="rect">
            <a:avLst/>
          </a:prstGeom>
          <a:noFill/>
        </p:spPr>
        <p:txBody>
          <a:bodyPr wrap="square" lIns="54000" tIns="90000" rIns="54000" bIns="90000" rtlCol="0">
            <a:spAutoFit/>
          </a:bodyPr>
          <a:lstStyle/>
          <a:p>
            <a:pPr marL="176213" indent="-165100">
              <a:spcBef>
                <a:spcPts val="700"/>
              </a:spcBef>
              <a:buFont typeface="Arial MT"/>
              <a:buChar char="•"/>
              <a:tabLst>
                <a:tab pos="84455" algn="l"/>
              </a:tabLst>
            </a:pPr>
            <a:r>
              <a:rPr lang="ja-JP" altLang="en-US" sz="1200" spc="-5" dirty="0">
                <a:solidFill>
                  <a:prstClr val="black"/>
                </a:solidFill>
                <a:latin typeface="Yu Gothic UI"/>
                <a:ea typeface="メイリオ"/>
                <a:cs typeface="Yu Gothic UI"/>
              </a:rPr>
              <a:t>処理件数が</a:t>
            </a:r>
            <a:r>
              <a:rPr lang="ja-JP" altLang="en-US" sz="1200" dirty="0">
                <a:solidFill>
                  <a:prstClr val="black"/>
                </a:solidFill>
                <a:latin typeface="Yu Gothic UI"/>
                <a:ea typeface="メイリオ"/>
                <a:cs typeface="Yu Gothic UI"/>
              </a:rPr>
              <a:t>非常に多い</a:t>
            </a:r>
          </a:p>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過剰な</a:t>
            </a:r>
            <a:r>
              <a:rPr lang="ja-JP" altLang="en-US" sz="1200" spc="-10" dirty="0">
                <a:solidFill>
                  <a:prstClr val="black"/>
                </a:solidFill>
                <a:latin typeface="Yu Gothic UI"/>
                <a:ea typeface="メイリオ"/>
                <a:cs typeface="Yu Gothic UI"/>
              </a:rPr>
              <a:t>負荷が</a:t>
            </a:r>
            <a:r>
              <a:rPr lang="ja-JP" altLang="en-US" sz="1200" dirty="0">
                <a:solidFill>
                  <a:prstClr val="black"/>
                </a:solidFill>
                <a:latin typeface="Yu Gothic UI"/>
                <a:ea typeface="メイリオ"/>
                <a:cs typeface="Yu Gothic UI"/>
              </a:rPr>
              <a:t>かか</a:t>
            </a:r>
            <a:r>
              <a:rPr lang="ja-JP" altLang="en-US" sz="1200" spc="20" dirty="0">
                <a:solidFill>
                  <a:prstClr val="black"/>
                </a:solidFill>
                <a:latin typeface="Yu Gothic UI"/>
                <a:ea typeface="メイリオ"/>
                <a:cs typeface="Yu Gothic UI"/>
              </a:rPr>
              <a:t>っ</a:t>
            </a:r>
            <a:r>
              <a:rPr lang="ja-JP" altLang="en-US" sz="1200" spc="15" dirty="0">
                <a:solidFill>
                  <a:prstClr val="black"/>
                </a:solidFill>
                <a:latin typeface="Yu Gothic UI"/>
                <a:ea typeface="メイリオ"/>
                <a:cs typeface="Yu Gothic UI"/>
              </a:rPr>
              <a:t>て</a:t>
            </a:r>
            <a:r>
              <a:rPr lang="ja-JP" altLang="en-US" sz="1200" spc="-10" dirty="0">
                <a:solidFill>
                  <a:prstClr val="black"/>
                </a:solidFill>
                <a:latin typeface="Yu Gothic UI"/>
                <a:ea typeface="メイリオ"/>
                <a:cs typeface="Yu Gothic UI"/>
              </a:rPr>
              <a:t>い</a:t>
            </a:r>
            <a:r>
              <a:rPr lang="ja-JP" altLang="en-US" sz="1200" spc="-5" dirty="0">
                <a:solidFill>
                  <a:prstClr val="black"/>
                </a:solidFill>
                <a:latin typeface="Yu Gothic UI"/>
                <a:ea typeface="メイリオ"/>
                <a:cs typeface="Yu Gothic UI"/>
              </a:rPr>
              <a:t>る</a:t>
            </a:r>
          </a:p>
          <a:p>
            <a:pPr marL="176213" indent="-165100">
              <a:spcBef>
                <a:spcPts val="700"/>
              </a:spcBef>
              <a:buFont typeface="Arial MT"/>
              <a:buChar char="•"/>
              <a:tabLst>
                <a:tab pos="84455" algn="l"/>
              </a:tabLst>
            </a:pPr>
            <a:r>
              <a:rPr lang="ja-JP" altLang="en-US" sz="1200" spc="-30" dirty="0">
                <a:solidFill>
                  <a:prstClr val="black"/>
                </a:solidFill>
                <a:latin typeface="Yu Gothic UI"/>
                <a:ea typeface="メイリオ"/>
                <a:cs typeface="Yu Gothic UI"/>
              </a:rPr>
              <a:t>ボ</a:t>
            </a:r>
            <a:r>
              <a:rPr lang="ja-JP" altLang="en-US" sz="1200" dirty="0">
                <a:solidFill>
                  <a:prstClr val="black"/>
                </a:solidFill>
                <a:latin typeface="Yu Gothic UI"/>
                <a:ea typeface="メイリオ"/>
                <a:cs typeface="Yu Gothic UI"/>
              </a:rPr>
              <a:t>ト</a:t>
            </a:r>
            <a:r>
              <a:rPr lang="ja-JP" altLang="en-US" sz="1200" spc="5" dirty="0">
                <a:solidFill>
                  <a:prstClr val="black"/>
                </a:solidFill>
                <a:latin typeface="Yu Gothic UI"/>
                <a:ea typeface="メイリオ"/>
                <a:cs typeface="Yu Gothic UI"/>
              </a:rPr>
              <a:t>ル</a:t>
            </a:r>
            <a:r>
              <a:rPr lang="ja-JP" altLang="en-US" sz="1200" spc="-20" dirty="0">
                <a:solidFill>
                  <a:prstClr val="black"/>
                </a:solidFill>
                <a:latin typeface="Yu Gothic UI"/>
                <a:ea typeface="メイリオ"/>
                <a:cs typeface="Yu Gothic UI"/>
              </a:rPr>
              <a:t>ネ</a:t>
            </a:r>
            <a:r>
              <a:rPr lang="ja-JP" altLang="en-US" sz="1200" spc="-70" dirty="0">
                <a:solidFill>
                  <a:prstClr val="black"/>
                </a:solidFill>
                <a:latin typeface="Yu Gothic UI"/>
                <a:ea typeface="メイリオ"/>
                <a:cs typeface="Yu Gothic UI"/>
              </a:rPr>
              <a:t>ック</a:t>
            </a:r>
            <a:r>
              <a:rPr lang="ja-JP" altLang="en-US" sz="1200" spc="-75" dirty="0">
                <a:solidFill>
                  <a:prstClr val="black"/>
                </a:solidFill>
                <a:latin typeface="Yu Gothic UI"/>
                <a:ea typeface="メイリオ"/>
                <a:cs typeface="Yu Gothic UI"/>
              </a:rPr>
              <a:t>が</a:t>
            </a:r>
            <a:r>
              <a:rPr lang="ja-JP" altLang="en-US" sz="1200" spc="-10" dirty="0">
                <a:solidFill>
                  <a:prstClr val="black"/>
                </a:solidFill>
                <a:latin typeface="Yu Gothic UI"/>
                <a:ea typeface="メイリオ"/>
                <a:cs typeface="Yu Gothic UI"/>
              </a:rPr>
              <a:t>あり滞留</a:t>
            </a:r>
            <a:r>
              <a:rPr lang="ja-JP" altLang="en-US" sz="1200" spc="-20" dirty="0">
                <a:solidFill>
                  <a:prstClr val="black"/>
                </a:solidFill>
                <a:latin typeface="Yu Gothic UI"/>
                <a:ea typeface="メイリオ"/>
                <a:cs typeface="Yu Gothic UI"/>
              </a:rPr>
              <a:t>す</a:t>
            </a:r>
            <a:r>
              <a:rPr lang="ja-JP" altLang="en-US" sz="1200" spc="-5" dirty="0">
                <a:solidFill>
                  <a:prstClr val="black"/>
                </a:solidFill>
                <a:latin typeface="Yu Gothic UI"/>
                <a:ea typeface="メイリオ"/>
                <a:cs typeface="Yu Gothic UI"/>
              </a:rPr>
              <a:t>る</a:t>
            </a:r>
            <a:endParaRPr lang="ja-JP" altLang="en-US" sz="1200" dirty="0">
              <a:solidFill>
                <a:prstClr val="black"/>
              </a:solidFill>
              <a:latin typeface="Yu Gothic UI"/>
              <a:ea typeface="メイリオ"/>
              <a:cs typeface="Yu Gothic UI"/>
            </a:endParaRPr>
          </a:p>
        </p:txBody>
      </p:sp>
      <p:sp>
        <p:nvSpPr>
          <p:cNvPr id="18" name="テキスト ボックス 17">
            <a:extLst>
              <a:ext uri="{FF2B5EF4-FFF2-40B4-BE49-F238E27FC236}">
                <a16:creationId xmlns:a16="http://schemas.microsoft.com/office/drawing/2014/main" id="{4963989B-A542-E68F-F0CC-312C1E110AB1}"/>
              </a:ext>
            </a:extLst>
          </p:cNvPr>
          <p:cNvSpPr txBox="1"/>
          <p:nvPr/>
        </p:nvSpPr>
        <p:spPr>
          <a:xfrm>
            <a:off x="2729952" y="3848774"/>
            <a:ext cx="4140000" cy="915292"/>
          </a:xfrm>
          <a:prstGeom prst="rect">
            <a:avLst/>
          </a:prstGeom>
          <a:noFill/>
        </p:spPr>
        <p:txBody>
          <a:bodyPr wrap="square" lIns="54000" tIns="90000" rIns="54000" bIns="90000" rtlCol="0">
            <a:spAutoFit/>
          </a:bodyPr>
          <a:lstStyle/>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目的達成までの手順が多い、あるいは複雑時間がかかる</a:t>
            </a:r>
          </a:p>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やる必要のないことを形式的に続けている</a:t>
            </a:r>
          </a:p>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価値をあまり生まない、まったく生まない活動</a:t>
            </a:r>
          </a:p>
        </p:txBody>
      </p:sp>
      <p:sp>
        <p:nvSpPr>
          <p:cNvPr id="19" name="テキスト ボックス 18">
            <a:extLst>
              <a:ext uri="{FF2B5EF4-FFF2-40B4-BE49-F238E27FC236}">
                <a16:creationId xmlns:a16="http://schemas.microsoft.com/office/drawing/2014/main" id="{BB886398-E388-78E6-211B-5F9F93146A41}"/>
              </a:ext>
            </a:extLst>
          </p:cNvPr>
          <p:cNvSpPr txBox="1"/>
          <p:nvPr/>
        </p:nvSpPr>
        <p:spPr>
          <a:xfrm>
            <a:off x="2729952" y="5007914"/>
            <a:ext cx="4140000" cy="1099958"/>
          </a:xfrm>
          <a:prstGeom prst="rect">
            <a:avLst/>
          </a:prstGeom>
          <a:noFill/>
        </p:spPr>
        <p:txBody>
          <a:bodyPr wrap="square" lIns="54000" tIns="90000" rIns="54000" bIns="90000" rtlCol="0">
            <a:spAutoFit/>
          </a:bodyPr>
          <a:lstStyle/>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作業手順のバラツキ</a:t>
            </a:r>
          </a:p>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作業が一時期に集中・中断し、仕事に山谷 が発生</a:t>
            </a:r>
          </a:p>
          <a:p>
            <a:pPr marL="176213" indent="-165100">
              <a:spcBef>
                <a:spcPts val="700"/>
              </a:spcBef>
              <a:buFont typeface="Arial MT"/>
              <a:buChar char="•"/>
              <a:tabLst>
                <a:tab pos="84455" algn="l"/>
              </a:tabLst>
            </a:pPr>
            <a:r>
              <a:rPr lang="ja-JP" altLang="en-US" sz="1200" dirty="0">
                <a:solidFill>
                  <a:prstClr val="black"/>
                </a:solidFill>
                <a:latin typeface="Yu Gothic UI"/>
                <a:ea typeface="メイリオ"/>
                <a:cs typeface="Yu Gothic UI"/>
              </a:rPr>
              <a:t>個人の裁量に任せている部分が多く、手順が人により異なる</a:t>
            </a:r>
          </a:p>
        </p:txBody>
      </p:sp>
      <p:sp>
        <p:nvSpPr>
          <p:cNvPr id="20" name="object 7">
            <a:extLst>
              <a:ext uri="{FF2B5EF4-FFF2-40B4-BE49-F238E27FC236}">
                <a16:creationId xmlns:a16="http://schemas.microsoft.com/office/drawing/2014/main" id="{82019FB9-FA9E-A791-341B-4592D4EB16FE}"/>
              </a:ext>
            </a:extLst>
          </p:cNvPr>
          <p:cNvSpPr txBox="1"/>
          <p:nvPr/>
        </p:nvSpPr>
        <p:spPr>
          <a:xfrm>
            <a:off x="1074766" y="5011674"/>
            <a:ext cx="1562100" cy="1271964"/>
          </a:xfrm>
          <a:prstGeom prst="rect">
            <a:avLst/>
          </a:prstGeom>
          <a:ln w="19050">
            <a:solidFill>
              <a:srgbClr val="A9A9A9"/>
            </a:solidFill>
          </a:ln>
        </p:spPr>
        <p:txBody>
          <a:bodyPr vert="horz" wrap="square" lIns="0" tIns="58419" rIns="0" bIns="0" rtlCol="0">
            <a:noAutofit/>
          </a:bodyPr>
          <a:lstStyle/>
          <a:p>
            <a:pPr marL="88900">
              <a:spcBef>
                <a:spcPts val="459"/>
              </a:spcBef>
            </a:pPr>
            <a:r>
              <a:rPr lang="ja-JP" altLang="en-US" sz="1200" spc="45" dirty="0">
                <a:solidFill>
                  <a:srgbClr val="282828"/>
                </a:solidFill>
                <a:latin typeface="Yu Gothic UI"/>
                <a:ea typeface="メイリオ"/>
                <a:cs typeface="Yu Gothic UI"/>
              </a:rPr>
              <a:t>ムラ</a:t>
            </a:r>
            <a:r>
              <a:rPr sz="1200" dirty="0">
                <a:solidFill>
                  <a:srgbClr val="282828"/>
                </a:solidFill>
                <a:latin typeface="Yu Gothic UI"/>
                <a:ea typeface="メイリオ"/>
                <a:cs typeface="Yu Gothic UI"/>
              </a:rPr>
              <a:t>（</a:t>
            </a:r>
            <a:r>
              <a:rPr lang="ja-JP" altLang="en-US" sz="1200" dirty="0">
                <a:solidFill>
                  <a:srgbClr val="282828"/>
                </a:solidFill>
                <a:latin typeface="Yu Gothic UI"/>
                <a:ea typeface="メイリオ"/>
                <a:cs typeface="Yu Gothic UI"/>
              </a:rPr>
              <a:t>一貫性欠如</a:t>
            </a:r>
            <a:r>
              <a:rPr sz="1200" dirty="0">
                <a:solidFill>
                  <a:srgbClr val="282828"/>
                </a:solidFill>
                <a:latin typeface="Yu Gothic UI"/>
                <a:ea typeface="メイリオ"/>
                <a:cs typeface="Yu Gothic UI"/>
              </a:rPr>
              <a:t>）</a:t>
            </a:r>
            <a:endParaRPr sz="1200" dirty="0">
              <a:solidFill>
                <a:prstClr val="black"/>
              </a:solidFill>
              <a:latin typeface="Yu Gothic UI"/>
              <a:ea typeface="メイリオ"/>
              <a:cs typeface="Yu Gothic UI"/>
            </a:endParaRPr>
          </a:p>
        </p:txBody>
      </p:sp>
      <p:sp>
        <p:nvSpPr>
          <p:cNvPr id="22" name="テキスト ボックス 21">
            <a:extLst>
              <a:ext uri="{FF2B5EF4-FFF2-40B4-BE49-F238E27FC236}">
                <a16:creationId xmlns:a16="http://schemas.microsoft.com/office/drawing/2014/main" id="{1880D519-8738-46E0-4AD9-00B6BE820D76}"/>
              </a:ext>
            </a:extLst>
          </p:cNvPr>
          <p:cNvSpPr txBox="1"/>
          <p:nvPr/>
        </p:nvSpPr>
        <p:spPr>
          <a:xfrm>
            <a:off x="6963037" y="2567458"/>
            <a:ext cx="4140001" cy="1189726"/>
          </a:xfrm>
          <a:prstGeom prst="rect">
            <a:avLst/>
          </a:prstGeom>
          <a:noFill/>
        </p:spPr>
        <p:txBody>
          <a:bodyPr wrap="square" lIns="54000" tIns="90000" rIns="54000" bIns="90000" rtlCol="0">
            <a:spAutoFit/>
          </a:bodyPr>
          <a:lstStyle/>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案件数は多いが要員数が少なく対応が間に合わない</a:t>
            </a:r>
          </a:p>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辛そうな姿勢で作業している</a:t>
            </a:r>
            <a:r>
              <a:rPr lang="en-US" altLang="ja-JP" sz="1200" dirty="0">
                <a:solidFill>
                  <a:prstClr val="black"/>
                </a:solidFill>
                <a:latin typeface="Yu Gothic UI"/>
                <a:ea typeface="メイリオ"/>
                <a:cs typeface="Yu Gothic UI"/>
              </a:rPr>
              <a:t>(</a:t>
            </a:r>
            <a:r>
              <a:rPr lang="ja-JP" altLang="en-US" sz="1200" dirty="0">
                <a:solidFill>
                  <a:prstClr val="black"/>
                </a:solidFill>
                <a:latin typeface="Yu Gothic UI"/>
                <a:ea typeface="メイリオ"/>
                <a:cs typeface="Yu Gothic UI"/>
              </a:rPr>
              <a:t>屈み・背伸び・高所</a:t>
            </a:r>
            <a:r>
              <a:rPr lang="en-US" altLang="ja-JP" sz="1200" dirty="0">
                <a:solidFill>
                  <a:prstClr val="black"/>
                </a:solidFill>
                <a:latin typeface="Yu Gothic UI"/>
                <a:ea typeface="メイリオ"/>
                <a:cs typeface="Yu Gothic UI"/>
              </a:rPr>
              <a:t>)</a:t>
            </a:r>
          </a:p>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重いものを持っている</a:t>
            </a:r>
          </a:p>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本来必要とする量よりやたら多くの作業をしている</a:t>
            </a:r>
          </a:p>
        </p:txBody>
      </p:sp>
      <p:sp>
        <p:nvSpPr>
          <p:cNvPr id="23" name="テキスト ボックス 22">
            <a:extLst>
              <a:ext uri="{FF2B5EF4-FFF2-40B4-BE49-F238E27FC236}">
                <a16:creationId xmlns:a16="http://schemas.microsoft.com/office/drawing/2014/main" id="{0ECE7555-DD35-33D1-0E8B-F8656859D10D}"/>
              </a:ext>
            </a:extLst>
          </p:cNvPr>
          <p:cNvSpPr txBox="1"/>
          <p:nvPr/>
        </p:nvSpPr>
        <p:spPr>
          <a:xfrm>
            <a:off x="6963037" y="3709413"/>
            <a:ext cx="4140001" cy="1189726"/>
          </a:xfrm>
          <a:prstGeom prst="rect">
            <a:avLst/>
          </a:prstGeom>
          <a:noFill/>
        </p:spPr>
        <p:txBody>
          <a:bodyPr wrap="square" lIns="54000" tIns="90000" rIns="54000" bIns="90000" rtlCol="0">
            <a:spAutoFit/>
          </a:bodyPr>
          <a:lstStyle/>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準備に時間がかかる、作業中に調べている</a:t>
            </a:r>
          </a:p>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同じことを何度も繰り返している</a:t>
            </a:r>
          </a:p>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手作業で数えたり、並べたり、転記している</a:t>
            </a:r>
          </a:p>
          <a:p>
            <a:pPr marL="182563" indent="-171450">
              <a:spcBef>
                <a:spcPts val="7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他作業の完了を待って作業が停まっている</a:t>
            </a:r>
          </a:p>
        </p:txBody>
      </p:sp>
      <p:sp>
        <p:nvSpPr>
          <p:cNvPr id="24" name="テキスト ボックス 23">
            <a:extLst>
              <a:ext uri="{FF2B5EF4-FFF2-40B4-BE49-F238E27FC236}">
                <a16:creationId xmlns:a16="http://schemas.microsoft.com/office/drawing/2014/main" id="{DC8EEDBA-315D-2852-4819-2877EEE154D2}"/>
              </a:ext>
            </a:extLst>
          </p:cNvPr>
          <p:cNvSpPr txBox="1"/>
          <p:nvPr/>
        </p:nvSpPr>
        <p:spPr>
          <a:xfrm>
            <a:off x="6966352" y="4925300"/>
            <a:ext cx="4140001" cy="1628308"/>
          </a:xfrm>
          <a:prstGeom prst="rect">
            <a:avLst/>
          </a:prstGeom>
          <a:noFill/>
        </p:spPr>
        <p:txBody>
          <a:bodyPr wrap="square" lIns="54000" tIns="90000" rIns="54000" bIns="90000" rtlCol="0">
            <a:spAutoFit/>
          </a:bodyPr>
          <a:lstStyle/>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割り込み業務が多く、仕事が中断される</a:t>
            </a:r>
          </a:p>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例外的な処理が多い</a:t>
            </a:r>
          </a:p>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作業をやり過ぎている（過剰品質／過剰量）</a:t>
            </a:r>
          </a:p>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ミスによる手直し、やり直しが発生している</a:t>
            </a:r>
          </a:p>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細切れにして何度も作業している</a:t>
            </a:r>
          </a:p>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人や場合により作業のやり方が異なる</a:t>
            </a:r>
          </a:p>
          <a:p>
            <a:pPr marL="182563" indent="-171450">
              <a:spcBef>
                <a:spcPts val="200"/>
              </a:spcBef>
              <a:buFont typeface="Arial" panose="020B0604020202020204" pitchFamily="34" charset="0"/>
              <a:buChar char="•"/>
              <a:tabLst>
                <a:tab pos="84455" algn="l"/>
              </a:tabLst>
            </a:pPr>
            <a:r>
              <a:rPr lang="ja-JP" altLang="en-US" sz="1200" dirty="0">
                <a:solidFill>
                  <a:prstClr val="black"/>
                </a:solidFill>
                <a:latin typeface="Yu Gothic UI"/>
                <a:ea typeface="メイリオ"/>
                <a:cs typeface="Yu Gothic UI"/>
              </a:rPr>
              <a:t>すぐに必要としない作業をしている</a:t>
            </a:r>
          </a:p>
        </p:txBody>
      </p:sp>
    </p:spTree>
    <p:extLst>
      <p:ext uri="{BB962C8B-B14F-4D97-AF65-F5344CB8AC3E}">
        <p14:creationId xmlns:p14="http://schemas.microsoft.com/office/powerpoint/2010/main" val="424149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352CAB-2965-87A3-58ED-8953034E1A7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10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 GovTechTokyo</a:t>
            </a:r>
            <a:endParaRPr kumimoji="1" lang="ja-JP" altLang="en-US" sz="10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3" name="スライド番号プレースホルダー 2">
            <a:extLst>
              <a:ext uri="{FF2B5EF4-FFF2-40B4-BE49-F238E27FC236}">
                <a16:creationId xmlns:a16="http://schemas.microsoft.com/office/drawing/2014/main" id="{3D2B1176-A52B-B541-A809-98A66F7E069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prstClr val="white"/>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0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4" name="タイトル 3">
            <a:extLst>
              <a:ext uri="{FF2B5EF4-FFF2-40B4-BE49-F238E27FC236}">
                <a16:creationId xmlns:a16="http://schemas.microsoft.com/office/drawing/2014/main" id="{0483F105-EB1B-76A0-FB79-752817AF3F87}"/>
              </a:ext>
            </a:extLst>
          </p:cNvPr>
          <p:cNvSpPr>
            <a:spLocks noGrp="1"/>
          </p:cNvSpPr>
          <p:nvPr>
            <p:ph type="title"/>
          </p:nvPr>
        </p:nvSpPr>
        <p:spPr/>
        <p:txBody>
          <a:bodyPr/>
          <a:lstStyle/>
          <a:p>
            <a:r>
              <a:rPr kumimoji="1" lang="ja-JP" altLang="en-US" dirty="0"/>
              <a:t>原因の追究方法</a:t>
            </a:r>
          </a:p>
        </p:txBody>
      </p:sp>
    </p:spTree>
    <p:extLst>
      <p:ext uri="{BB962C8B-B14F-4D97-AF65-F5344CB8AC3E}">
        <p14:creationId xmlns:p14="http://schemas.microsoft.com/office/powerpoint/2010/main" val="3904786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20101-AEFB-ADF6-5129-ACB51345265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226CA4A-CD6C-EF7F-1682-258FAE820F73}"/>
              </a:ext>
            </a:extLst>
          </p:cNvPr>
          <p:cNvSpPr>
            <a:spLocks noGrp="1"/>
          </p:cNvSpPr>
          <p:nvPr>
            <p:ph type="title"/>
          </p:nvPr>
        </p:nvSpPr>
        <p:spPr/>
        <p:txBody>
          <a:bodyPr/>
          <a:lstStyle/>
          <a:p>
            <a:r>
              <a:rPr lang="ja-JP" altLang="en-US" spc="-10" dirty="0"/>
              <a:t>原因</a:t>
            </a:r>
            <a:r>
              <a:rPr lang="ja-JP" altLang="en-US" spc="-5" dirty="0"/>
              <a:t>の</a:t>
            </a:r>
            <a:r>
              <a:rPr lang="ja-JP" altLang="en-US" spc="-10" dirty="0"/>
              <a:t>追究</a:t>
            </a:r>
            <a:r>
              <a:rPr lang="ja-JP" altLang="en-US" spc="-20" dirty="0"/>
              <a:t>方</a:t>
            </a:r>
            <a:r>
              <a:rPr lang="ja-JP" altLang="en-US" spc="-10" dirty="0"/>
              <a:t>法</a:t>
            </a:r>
            <a:endParaRPr kumimoji="1" lang="ja-JP" altLang="en-US" dirty="0"/>
          </a:p>
        </p:txBody>
      </p:sp>
      <p:sp>
        <p:nvSpPr>
          <p:cNvPr id="21" name="スライド番号プレースホルダー 20">
            <a:extLst>
              <a:ext uri="{FF2B5EF4-FFF2-40B4-BE49-F238E27FC236}">
                <a16:creationId xmlns:a16="http://schemas.microsoft.com/office/drawing/2014/main" id="{11EBF7E6-9707-B51C-B349-8C2F26317B6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25" name="コンテンツ プレースホルダー 2">
            <a:extLst>
              <a:ext uri="{FF2B5EF4-FFF2-40B4-BE49-F238E27FC236}">
                <a16:creationId xmlns:a16="http://schemas.microsoft.com/office/drawing/2014/main" id="{0B4624D0-6EDC-DBDB-D2DB-BD72FEC5218F}"/>
              </a:ext>
            </a:extLst>
          </p:cNvPr>
          <p:cNvSpPr>
            <a:spLocks noGrp="1"/>
          </p:cNvSpPr>
          <p:nvPr>
            <p:ph idx="1"/>
          </p:nvPr>
        </p:nvSpPr>
        <p:spPr>
          <a:xfrm>
            <a:off x="475890" y="1017918"/>
            <a:ext cx="11212902" cy="846051"/>
          </a:xfrm>
        </p:spPr>
        <p:txBody>
          <a:bodyPr/>
          <a:lstStyle/>
          <a:p>
            <a:r>
              <a:rPr kumimoji="1" lang="ja-JP" altLang="en-US" sz="2000" dirty="0"/>
              <a:t>各問題事象に対し、５</a:t>
            </a:r>
            <a:r>
              <a:rPr kumimoji="1" lang="en-US" altLang="ja-JP" sz="2000" dirty="0"/>
              <a:t>W1H</a:t>
            </a:r>
            <a:r>
              <a:rPr kumimoji="1" lang="ja-JP" altLang="en-US" sz="2000" dirty="0"/>
              <a:t>を考えて状況を整理します</a:t>
            </a:r>
          </a:p>
          <a:p>
            <a:r>
              <a:rPr kumimoji="1" lang="ja-JP" altLang="en-US" sz="2000" dirty="0"/>
              <a:t>なぜなぜ分析（「なぜ」を繰り返す）を行い、根本的な原因を追究します</a:t>
            </a:r>
          </a:p>
          <a:p>
            <a:pPr marL="0" indent="0">
              <a:buNone/>
            </a:pPr>
            <a:endParaRPr kumimoji="1" lang="ja-JP" altLang="en-US" dirty="0"/>
          </a:p>
        </p:txBody>
      </p:sp>
      <p:graphicFrame>
        <p:nvGraphicFramePr>
          <p:cNvPr id="26" name="object 3">
            <a:extLst>
              <a:ext uri="{FF2B5EF4-FFF2-40B4-BE49-F238E27FC236}">
                <a16:creationId xmlns:a16="http://schemas.microsoft.com/office/drawing/2014/main" id="{E99867FD-3576-FB59-B95A-AD9B81502103}"/>
              </a:ext>
            </a:extLst>
          </p:cNvPr>
          <p:cNvGraphicFramePr>
            <a:graphicFrameLocks noGrp="1"/>
          </p:cNvGraphicFramePr>
          <p:nvPr/>
        </p:nvGraphicFramePr>
        <p:xfrm>
          <a:off x="923270" y="1944941"/>
          <a:ext cx="3600450" cy="4593971"/>
        </p:xfrm>
        <a:graphic>
          <a:graphicData uri="http://schemas.openxmlformats.org/drawingml/2006/table">
            <a:tbl>
              <a:tblPr firstRow="1" bandRow="1">
                <a:tableStyleId>{2D5ABB26-0587-4C30-8999-92F81FD0307C}</a:tableStyleId>
              </a:tblPr>
              <a:tblGrid>
                <a:gridCol w="1440180">
                  <a:extLst>
                    <a:ext uri="{9D8B030D-6E8A-4147-A177-3AD203B41FA5}">
                      <a16:colId xmlns:a16="http://schemas.microsoft.com/office/drawing/2014/main" val="20000"/>
                    </a:ext>
                  </a:extLst>
                </a:gridCol>
                <a:gridCol w="2160270">
                  <a:extLst>
                    <a:ext uri="{9D8B030D-6E8A-4147-A177-3AD203B41FA5}">
                      <a16:colId xmlns:a16="http://schemas.microsoft.com/office/drawing/2014/main" val="20001"/>
                    </a:ext>
                  </a:extLst>
                </a:gridCol>
              </a:tblGrid>
              <a:tr h="288036">
                <a:tc>
                  <a:txBody>
                    <a:bodyPr/>
                    <a:lstStyle/>
                    <a:p>
                      <a:pPr marL="473709">
                        <a:lnSpc>
                          <a:spcPct val="100000"/>
                        </a:lnSpc>
                        <a:spcBef>
                          <a:spcPts val="415"/>
                        </a:spcBef>
                      </a:pPr>
                      <a:r>
                        <a:rPr sz="1200" b="1" spc="165" dirty="0">
                          <a:solidFill>
                            <a:srgbClr val="FFFFFF"/>
                          </a:solidFill>
                          <a:latin typeface="+mn-ea"/>
                          <a:ea typeface="+mn-ea"/>
                          <a:cs typeface="Yu Gothic UI"/>
                        </a:rPr>
                        <a:t>5W1H</a:t>
                      </a:r>
                      <a:endParaRPr sz="1200" dirty="0">
                        <a:latin typeface="+mn-ea"/>
                        <a:ea typeface="+mn-ea"/>
                        <a:cs typeface="Yu Gothic UI"/>
                      </a:endParaRPr>
                    </a:p>
                  </a:txBody>
                  <a:tcPr marL="0" marR="0" marT="5270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solidFill>
                  </a:tcPr>
                </a:tc>
                <a:tc>
                  <a:txBody>
                    <a:bodyPr/>
                    <a:lstStyle/>
                    <a:p>
                      <a:pPr algn="ctr">
                        <a:lnSpc>
                          <a:spcPct val="100000"/>
                        </a:lnSpc>
                        <a:spcBef>
                          <a:spcPts val="415"/>
                        </a:spcBef>
                      </a:pPr>
                      <a:r>
                        <a:rPr sz="1200" b="1" dirty="0">
                          <a:solidFill>
                            <a:srgbClr val="FFFFFF"/>
                          </a:solidFill>
                          <a:latin typeface="+mn-ea"/>
                          <a:ea typeface="+mn-ea"/>
                          <a:cs typeface="Yu Gothic UI"/>
                        </a:rPr>
                        <a:t>観点</a:t>
                      </a:r>
                      <a:endParaRPr sz="1200" dirty="0">
                        <a:latin typeface="+mn-ea"/>
                        <a:ea typeface="+mn-ea"/>
                        <a:cs typeface="Yu Gothic UI"/>
                      </a:endParaRPr>
                    </a:p>
                  </a:txBody>
                  <a:tcPr marL="0" marR="0" marT="5270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solidFill>
                  </a:tcPr>
                </a:tc>
                <a:extLst>
                  <a:ext uri="{0D108BD9-81ED-4DB2-BD59-A6C34878D82A}">
                    <a16:rowId xmlns:a16="http://schemas.microsoft.com/office/drawing/2014/main" val="10000"/>
                  </a:ext>
                </a:extLst>
              </a:tr>
              <a:tr h="912739">
                <a:tc>
                  <a:txBody>
                    <a:bodyPr/>
                    <a:lstStyle/>
                    <a:p>
                      <a:pPr>
                        <a:lnSpc>
                          <a:spcPct val="100000"/>
                        </a:lnSpc>
                      </a:pPr>
                      <a:endParaRPr sz="1500" dirty="0">
                        <a:latin typeface="+mn-ea"/>
                        <a:ea typeface="+mn-ea"/>
                        <a:cs typeface="Times New Roman"/>
                      </a:endParaRPr>
                    </a:p>
                    <a:p>
                      <a:pPr marL="102870">
                        <a:lnSpc>
                          <a:spcPct val="100000"/>
                        </a:lnSpc>
                        <a:spcBef>
                          <a:spcPts val="1235"/>
                        </a:spcBef>
                      </a:pPr>
                      <a:r>
                        <a:rPr sz="1200" spc="65" dirty="0">
                          <a:latin typeface="+mn-ea"/>
                          <a:ea typeface="+mn-ea"/>
                          <a:cs typeface="Yu Gothic UI"/>
                        </a:rPr>
                        <a:t>When</a:t>
                      </a:r>
                      <a:endParaRPr sz="1200" dirty="0">
                        <a:latin typeface="+mn-ea"/>
                        <a:ea typeface="+mn-ea"/>
                        <a:cs typeface="Yu Gothic UI"/>
                      </a:endParaRPr>
                    </a:p>
                    <a:p>
                      <a:pPr marL="102870">
                        <a:lnSpc>
                          <a:spcPct val="100000"/>
                        </a:lnSpc>
                      </a:pPr>
                      <a:r>
                        <a:rPr sz="1200" dirty="0">
                          <a:latin typeface="+mn-ea"/>
                          <a:ea typeface="+mn-ea"/>
                          <a:cs typeface="Yu Gothic UI"/>
                        </a:rPr>
                        <a:t>いつ</a:t>
                      </a:r>
                    </a:p>
                  </a:txBody>
                  <a:tcPr marL="0" marR="0" marT="0"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tcPr>
                </a:tc>
                <a:tc>
                  <a:txBody>
                    <a:bodyPr/>
                    <a:lstStyle/>
                    <a:p>
                      <a:pPr marL="275590" indent="-172720">
                        <a:lnSpc>
                          <a:spcPct val="100000"/>
                        </a:lnSpc>
                        <a:spcBef>
                          <a:spcPts val="440"/>
                        </a:spcBef>
                        <a:buFont typeface="Arial MT"/>
                        <a:buChar char="•"/>
                        <a:tabLst>
                          <a:tab pos="275590" algn="l"/>
                        </a:tabLst>
                      </a:pPr>
                      <a:r>
                        <a:rPr sz="1100" dirty="0">
                          <a:latin typeface="+mn-ea"/>
                          <a:ea typeface="+mn-ea"/>
                          <a:cs typeface="Yu Gothic UI"/>
                        </a:rPr>
                        <a:t>時間</a:t>
                      </a:r>
                    </a:p>
                    <a:p>
                      <a:pPr marL="275590" indent="-172720">
                        <a:lnSpc>
                          <a:spcPct val="100000"/>
                        </a:lnSpc>
                        <a:buFont typeface="Arial MT"/>
                        <a:buChar char="•"/>
                        <a:tabLst>
                          <a:tab pos="275590" algn="l"/>
                        </a:tabLst>
                      </a:pPr>
                      <a:r>
                        <a:rPr sz="1100" spc="-5" dirty="0">
                          <a:latin typeface="+mn-ea"/>
                          <a:ea typeface="+mn-ea"/>
                          <a:cs typeface="Yu Gothic UI"/>
                        </a:rPr>
                        <a:t>日時</a:t>
                      </a:r>
                      <a:endParaRPr sz="1100" dirty="0">
                        <a:latin typeface="+mn-ea"/>
                        <a:ea typeface="+mn-ea"/>
                        <a:cs typeface="Yu Gothic UI"/>
                      </a:endParaRPr>
                    </a:p>
                    <a:p>
                      <a:pPr marL="275590" indent="-172720">
                        <a:lnSpc>
                          <a:spcPct val="100000"/>
                        </a:lnSpc>
                        <a:buFont typeface="Arial MT"/>
                        <a:buChar char="•"/>
                        <a:tabLst>
                          <a:tab pos="275590" algn="l"/>
                        </a:tabLst>
                      </a:pPr>
                      <a:r>
                        <a:rPr sz="1100" dirty="0">
                          <a:latin typeface="+mn-ea"/>
                          <a:ea typeface="+mn-ea"/>
                          <a:cs typeface="Yu Gothic UI"/>
                        </a:rPr>
                        <a:t>頻度</a:t>
                      </a:r>
                    </a:p>
                    <a:p>
                      <a:pPr marL="275590" indent="-172720">
                        <a:lnSpc>
                          <a:spcPct val="100000"/>
                        </a:lnSpc>
                        <a:buFont typeface="Arial MT"/>
                        <a:buChar char="•"/>
                        <a:tabLst>
                          <a:tab pos="275590" algn="l"/>
                        </a:tabLst>
                      </a:pPr>
                      <a:r>
                        <a:rPr sz="1100" dirty="0">
                          <a:latin typeface="+mn-ea"/>
                          <a:ea typeface="+mn-ea"/>
                          <a:cs typeface="Yu Gothic UI"/>
                        </a:rPr>
                        <a:t>順番</a:t>
                      </a:r>
                    </a:p>
                    <a:p>
                      <a:pPr marL="275590" indent="-172720">
                        <a:lnSpc>
                          <a:spcPct val="100000"/>
                        </a:lnSpc>
                        <a:buFont typeface="Arial MT"/>
                        <a:buChar char="•"/>
                        <a:tabLst>
                          <a:tab pos="275590" algn="l"/>
                        </a:tabLst>
                      </a:pPr>
                      <a:r>
                        <a:rPr sz="1100" dirty="0">
                          <a:latin typeface="+mn-ea"/>
                          <a:ea typeface="+mn-ea"/>
                          <a:cs typeface="Yu Gothic UI"/>
                        </a:rPr>
                        <a:t>季節</a:t>
                      </a:r>
                    </a:p>
                    <a:p>
                      <a:pPr marL="275590" indent="-172720">
                        <a:lnSpc>
                          <a:spcPct val="100000"/>
                        </a:lnSpc>
                        <a:buFont typeface="Arial MT"/>
                        <a:buChar char="•"/>
                        <a:tabLst>
                          <a:tab pos="275590" algn="l"/>
                        </a:tabLst>
                      </a:pPr>
                      <a:r>
                        <a:rPr sz="1100" spc="5" dirty="0">
                          <a:latin typeface="+mn-ea"/>
                          <a:ea typeface="+mn-ea"/>
                          <a:cs typeface="Yu Gothic UI"/>
                        </a:rPr>
                        <a:t>イ</a:t>
                      </a:r>
                      <a:r>
                        <a:rPr sz="1100" spc="-10" dirty="0">
                          <a:latin typeface="+mn-ea"/>
                          <a:ea typeface="+mn-ea"/>
                          <a:cs typeface="Yu Gothic UI"/>
                        </a:rPr>
                        <a:t>ベ</a:t>
                      </a:r>
                      <a:r>
                        <a:rPr sz="1100" spc="-5" dirty="0">
                          <a:latin typeface="+mn-ea"/>
                          <a:ea typeface="+mn-ea"/>
                          <a:cs typeface="Yu Gothic UI"/>
                        </a:rPr>
                        <a:t>ン</a:t>
                      </a:r>
                      <a:r>
                        <a:rPr sz="1100" spc="20" dirty="0">
                          <a:latin typeface="+mn-ea"/>
                          <a:ea typeface="+mn-ea"/>
                          <a:cs typeface="Yu Gothic UI"/>
                        </a:rPr>
                        <a:t>ト</a:t>
                      </a:r>
                      <a:endParaRPr sz="1100" dirty="0">
                        <a:latin typeface="+mn-ea"/>
                        <a:ea typeface="+mn-ea"/>
                        <a:cs typeface="Yu Gothic UI"/>
                      </a:endParaRPr>
                    </a:p>
                  </a:txBody>
                  <a:tcPr marL="0" marR="0" marT="55880"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tcPr>
                </a:tc>
                <a:extLst>
                  <a:ext uri="{0D108BD9-81ED-4DB2-BD59-A6C34878D82A}">
                    <a16:rowId xmlns:a16="http://schemas.microsoft.com/office/drawing/2014/main" val="10001"/>
                  </a:ext>
                </a:extLst>
              </a:tr>
              <a:tr h="536819">
                <a:tc>
                  <a:txBody>
                    <a:bodyPr/>
                    <a:lstStyle/>
                    <a:p>
                      <a:pPr marL="102870">
                        <a:lnSpc>
                          <a:spcPct val="100000"/>
                        </a:lnSpc>
                        <a:spcBef>
                          <a:spcPts val="975"/>
                        </a:spcBef>
                      </a:pPr>
                      <a:r>
                        <a:rPr sz="1200" spc="65" dirty="0">
                          <a:latin typeface="+mn-ea"/>
                          <a:ea typeface="+mn-ea"/>
                          <a:cs typeface="Yu Gothic UI"/>
                        </a:rPr>
                        <a:t>Where</a:t>
                      </a:r>
                      <a:endParaRPr sz="1200" dirty="0">
                        <a:latin typeface="+mn-ea"/>
                        <a:ea typeface="+mn-ea"/>
                        <a:cs typeface="Yu Gothic UI"/>
                      </a:endParaRPr>
                    </a:p>
                    <a:p>
                      <a:pPr marL="102870">
                        <a:lnSpc>
                          <a:spcPct val="100000"/>
                        </a:lnSpc>
                      </a:pPr>
                      <a:r>
                        <a:rPr sz="1200" dirty="0">
                          <a:latin typeface="+mn-ea"/>
                          <a:ea typeface="+mn-ea"/>
                          <a:cs typeface="Yu Gothic UI"/>
                        </a:rPr>
                        <a:t>どこで</a:t>
                      </a:r>
                    </a:p>
                  </a:txBody>
                  <a:tcPr marL="0" marR="0" marT="12382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lumMod val="20000"/>
                        <a:lumOff val="80000"/>
                      </a:schemeClr>
                    </a:solidFill>
                  </a:tcPr>
                </a:tc>
                <a:tc>
                  <a:txBody>
                    <a:bodyPr/>
                    <a:lstStyle/>
                    <a:p>
                      <a:pPr marL="275590" indent="-172720">
                        <a:lnSpc>
                          <a:spcPct val="100000"/>
                        </a:lnSpc>
                        <a:spcBef>
                          <a:spcPts val="440"/>
                        </a:spcBef>
                        <a:buFont typeface="Arial MT"/>
                        <a:buChar char="•"/>
                        <a:tabLst>
                          <a:tab pos="275590" algn="l"/>
                        </a:tabLst>
                      </a:pPr>
                      <a:r>
                        <a:rPr sz="1100" dirty="0">
                          <a:latin typeface="+mn-ea"/>
                          <a:ea typeface="+mn-ea"/>
                          <a:cs typeface="Yu Gothic UI"/>
                        </a:rPr>
                        <a:t>作業場所</a:t>
                      </a:r>
                    </a:p>
                    <a:p>
                      <a:pPr marL="275590" indent="-172720">
                        <a:lnSpc>
                          <a:spcPct val="100000"/>
                        </a:lnSpc>
                        <a:buFont typeface="Arial MT"/>
                        <a:buChar char="•"/>
                        <a:tabLst>
                          <a:tab pos="275590" algn="l"/>
                        </a:tabLst>
                      </a:pPr>
                      <a:r>
                        <a:rPr sz="1100" dirty="0">
                          <a:latin typeface="+mn-ea"/>
                          <a:ea typeface="+mn-ea"/>
                          <a:cs typeface="Yu Gothic UI"/>
                        </a:rPr>
                        <a:t>位置</a:t>
                      </a:r>
                    </a:p>
                    <a:p>
                      <a:pPr marL="275590" indent="-172720">
                        <a:lnSpc>
                          <a:spcPct val="100000"/>
                        </a:lnSpc>
                        <a:buFont typeface="Arial MT"/>
                        <a:buChar char="•"/>
                        <a:tabLst>
                          <a:tab pos="275590" algn="l"/>
                        </a:tabLst>
                      </a:pPr>
                      <a:r>
                        <a:rPr sz="1100" dirty="0">
                          <a:latin typeface="+mn-ea"/>
                          <a:ea typeface="+mn-ea"/>
                          <a:cs typeface="Yu Gothic UI"/>
                        </a:rPr>
                        <a:t>場面</a:t>
                      </a:r>
                    </a:p>
                  </a:txBody>
                  <a:tcPr marL="0" marR="0" marT="55880"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lumMod val="20000"/>
                        <a:lumOff val="80000"/>
                      </a:schemeClr>
                    </a:solidFill>
                  </a:tcPr>
                </a:tc>
                <a:extLst>
                  <a:ext uri="{0D108BD9-81ED-4DB2-BD59-A6C34878D82A}">
                    <a16:rowId xmlns:a16="http://schemas.microsoft.com/office/drawing/2014/main" val="10002"/>
                  </a:ext>
                </a:extLst>
              </a:tr>
              <a:tr h="901212">
                <a:tc>
                  <a:txBody>
                    <a:bodyPr/>
                    <a:lstStyle/>
                    <a:p>
                      <a:pPr>
                        <a:lnSpc>
                          <a:spcPct val="100000"/>
                        </a:lnSpc>
                        <a:spcBef>
                          <a:spcPts val="35"/>
                        </a:spcBef>
                      </a:pPr>
                      <a:endParaRPr sz="2050">
                        <a:latin typeface="+mn-ea"/>
                        <a:ea typeface="+mn-ea"/>
                        <a:cs typeface="Times New Roman"/>
                      </a:endParaRPr>
                    </a:p>
                    <a:p>
                      <a:pPr marL="102870">
                        <a:lnSpc>
                          <a:spcPct val="100000"/>
                        </a:lnSpc>
                      </a:pPr>
                      <a:r>
                        <a:rPr sz="1200" spc="45" dirty="0">
                          <a:latin typeface="+mn-ea"/>
                          <a:ea typeface="+mn-ea"/>
                          <a:cs typeface="Yu Gothic UI"/>
                        </a:rPr>
                        <a:t>Who</a:t>
                      </a:r>
                      <a:endParaRPr sz="1200">
                        <a:latin typeface="+mn-ea"/>
                        <a:ea typeface="+mn-ea"/>
                        <a:cs typeface="Yu Gothic UI"/>
                      </a:endParaRPr>
                    </a:p>
                    <a:p>
                      <a:pPr marL="102870">
                        <a:lnSpc>
                          <a:spcPct val="100000"/>
                        </a:lnSpc>
                      </a:pPr>
                      <a:r>
                        <a:rPr sz="1200" dirty="0">
                          <a:latin typeface="+mn-ea"/>
                          <a:ea typeface="+mn-ea"/>
                          <a:cs typeface="Yu Gothic UI"/>
                        </a:rPr>
                        <a:t>だれが</a:t>
                      </a:r>
                      <a:endParaRPr sz="1200">
                        <a:latin typeface="+mn-ea"/>
                        <a:ea typeface="+mn-ea"/>
                        <a:cs typeface="Yu Gothic UI"/>
                      </a:endParaRPr>
                    </a:p>
                  </a:txBody>
                  <a:tcPr marL="0" marR="0" marT="444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tcPr>
                </a:tc>
                <a:tc>
                  <a:txBody>
                    <a:bodyPr/>
                    <a:lstStyle/>
                    <a:p>
                      <a:pPr marL="275590" indent="-172720">
                        <a:lnSpc>
                          <a:spcPct val="100000"/>
                        </a:lnSpc>
                        <a:spcBef>
                          <a:spcPts val="535"/>
                        </a:spcBef>
                        <a:buFont typeface="Arial MT"/>
                        <a:buChar char="•"/>
                        <a:tabLst>
                          <a:tab pos="275590" algn="l"/>
                        </a:tabLst>
                      </a:pPr>
                      <a:r>
                        <a:rPr sz="1100" dirty="0">
                          <a:latin typeface="+mn-ea"/>
                          <a:ea typeface="+mn-ea"/>
                          <a:cs typeface="Yu Gothic UI"/>
                        </a:rPr>
                        <a:t>担当</a:t>
                      </a:r>
                    </a:p>
                    <a:p>
                      <a:pPr marL="275590" indent="-172720">
                        <a:lnSpc>
                          <a:spcPct val="100000"/>
                        </a:lnSpc>
                        <a:buFont typeface="Arial MT"/>
                        <a:buChar char="•"/>
                        <a:tabLst>
                          <a:tab pos="275590" algn="l"/>
                        </a:tabLst>
                      </a:pPr>
                      <a:r>
                        <a:rPr sz="1100" dirty="0">
                          <a:latin typeface="+mn-ea"/>
                          <a:ea typeface="+mn-ea"/>
                          <a:cs typeface="Yu Gothic UI"/>
                        </a:rPr>
                        <a:t>正規</a:t>
                      </a:r>
                      <a:r>
                        <a:rPr sz="1100" spc="-5" dirty="0">
                          <a:latin typeface="+mn-ea"/>
                          <a:ea typeface="+mn-ea"/>
                          <a:cs typeface="Yu Gothic UI"/>
                        </a:rPr>
                        <a:t>/</a:t>
                      </a:r>
                      <a:r>
                        <a:rPr sz="1100" dirty="0">
                          <a:latin typeface="+mn-ea"/>
                          <a:ea typeface="+mn-ea"/>
                          <a:cs typeface="Yu Gothic UI"/>
                        </a:rPr>
                        <a:t>非正規職員</a:t>
                      </a:r>
                    </a:p>
                    <a:p>
                      <a:pPr marL="275590" indent="-172720">
                        <a:lnSpc>
                          <a:spcPct val="100000"/>
                        </a:lnSpc>
                        <a:buFont typeface="Arial MT"/>
                        <a:buChar char="•"/>
                        <a:tabLst>
                          <a:tab pos="275590" algn="l"/>
                        </a:tabLst>
                      </a:pPr>
                      <a:r>
                        <a:rPr sz="1100" dirty="0">
                          <a:latin typeface="+mn-ea"/>
                          <a:ea typeface="+mn-ea"/>
                          <a:cs typeface="Yu Gothic UI"/>
                        </a:rPr>
                        <a:t>関係者・申請者</a:t>
                      </a:r>
                    </a:p>
                    <a:p>
                      <a:pPr marL="275590" indent="-172720">
                        <a:lnSpc>
                          <a:spcPct val="100000"/>
                        </a:lnSpc>
                        <a:spcBef>
                          <a:spcPts val="5"/>
                        </a:spcBef>
                        <a:buFont typeface="Arial MT"/>
                        <a:buChar char="•"/>
                        <a:tabLst>
                          <a:tab pos="275590" algn="l"/>
                        </a:tabLst>
                      </a:pPr>
                      <a:r>
                        <a:rPr sz="1100" dirty="0">
                          <a:latin typeface="+mn-ea"/>
                          <a:ea typeface="+mn-ea"/>
                          <a:cs typeface="Yu Gothic UI"/>
                        </a:rPr>
                        <a:t>人数</a:t>
                      </a:r>
                    </a:p>
                    <a:p>
                      <a:pPr marL="275590" indent="-172720">
                        <a:lnSpc>
                          <a:spcPct val="100000"/>
                        </a:lnSpc>
                        <a:buFont typeface="Arial MT"/>
                        <a:buChar char="•"/>
                        <a:tabLst>
                          <a:tab pos="275590" algn="l"/>
                        </a:tabLst>
                      </a:pPr>
                      <a:r>
                        <a:rPr sz="1100" dirty="0">
                          <a:latin typeface="+mn-ea"/>
                          <a:ea typeface="+mn-ea"/>
                          <a:cs typeface="Yu Gothic UI"/>
                        </a:rPr>
                        <a:t>資格・免許</a:t>
                      </a:r>
                    </a:p>
                  </a:txBody>
                  <a:tcPr marL="0" marR="0" marT="6794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tcPr>
                </a:tc>
                <a:extLst>
                  <a:ext uri="{0D108BD9-81ED-4DB2-BD59-A6C34878D82A}">
                    <a16:rowId xmlns:a16="http://schemas.microsoft.com/office/drawing/2014/main" val="10003"/>
                  </a:ext>
                </a:extLst>
              </a:tr>
              <a:tr h="258836">
                <a:tc>
                  <a:txBody>
                    <a:bodyPr/>
                    <a:lstStyle/>
                    <a:p>
                      <a:pPr marL="102870">
                        <a:lnSpc>
                          <a:spcPct val="100000"/>
                        </a:lnSpc>
                        <a:spcBef>
                          <a:spcPts val="555"/>
                        </a:spcBef>
                      </a:pPr>
                      <a:r>
                        <a:rPr sz="1200" spc="60" dirty="0">
                          <a:latin typeface="+mn-ea"/>
                          <a:ea typeface="+mn-ea"/>
                          <a:cs typeface="Yu Gothic UI"/>
                        </a:rPr>
                        <a:t>What</a:t>
                      </a:r>
                      <a:endParaRPr sz="1200" dirty="0">
                        <a:latin typeface="+mn-ea"/>
                        <a:ea typeface="+mn-ea"/>
                        <a:cs typeface="Yu Gothic UI"/>
                      </a:endParaRPr>
                    </a:p>
                    <a:p>
                      <a:pPr marL="102870">
                        <a:lnSpc>
                          <a:spcPct val="100000"/>
                        </a:lnSpc>
                      </a:pPr>
                      <a:r>
                        <a:rPr sz="1200" spc="5" dirty="0">
                          <a:latin typeface="+mn-ea"/>
                          <a:ea typeface="+mn-ea"/>
                          <a:cs typeface="Yu Gothic UI"/>
                        </a:rPr>
                        <a:t>なにを</a:t>
                      </a:r>
                      <a:endParaRPr sz="1200" dirty="0">
                        <a:latin typeface="+mn-ea"/>
                        <a:ea typeface="+mn-ea"/>
                        <a:cs typeface="Yu Gothic UI"/>
                      </a:endParaRPr>
                    </a:p>
                  </a:txBody>
                  <a:tcPr marL="0" marR="0" marT="7048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lumMod val="20000"/>
                        <a:lumOff val="80000"/>
                      </a:schemeClr>
                    </a:solidFill>
                  </a:tcPr>
                </a:tc>
                <a:tc>
                  <a:txBody>
                    <a:bodyPr/>
                    <a:lstStyle/>
                    <a:p>
                      <a:pPr marL="275590" indent="-172720">
                        <a:lnSpc>
                          <a:spcPct val="100000"/>
                        </a:lnSpc>
                        <a:spcBef>
                          <a:spcPts val="675"/>
                        </a:spcBef>
                        <a:buFont typeface="Arial MT"/>
                        <a:buChar char="•"/>
                        <a:tabLst>
                          <a:tab pos="275590" algn="l"/>
                        </a:tabLst>
                      </a:pPr>
                      <a:r>
                        <a:rPr sz="1100" dirty="0">
                          <a:latin typeface="+mn-ea"/>
                          <a:ea typeface="+mn-ea"/>
                          <a:cs typeface="Yu Gothic UI"/>
                        </a:rPr>
                        <a:t>作業内容</a:t>
                      </a:r>
                    </a:p>
                    <a:p>
                      <a:pPr marL="275590" indent="-172720">
                        <a:lnSpc>
                          <a:spcPct val="100000"/>
                        </a:lnSpc>
                        <a:buFont typeface="Arial MT"/>
                        <a:buChar char="•"/>
                        <a:tabLst>
                          <a:tab pos="275590" algn="l"/>
                        </a:tabLst>
                      </a:pPr>
                      <a:r>
                        <a:rPr sz="1100" dirty="0">
                          <a:latin typeface="+mn-ea"/>
                          <a:ea typeface="+mn-ea"/>
                          <a:cs typeface="Yu Gothic UI"/>
                        </a:rPr>
                        <a:t>議題</a:t>
                      </a:r>
                    </a:p>
                  </a:txBody>
                  <a:tcPr marL="0" marR="0" marT="8572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lumMod val="20000"/>
                        <a:lumOff val="80000"/>
                      </a:schemeClr>
                    </a:solidFill>
                  </a:tcPr>
                </a:tc>
                <a:extLst>
                  <a:ext uri="{0D108BD9-81ED-4DB2-BD59-A6C34878D82A}">
                    <a16:rowId xmlns:a16="http://schemas.microsoft.com/office/drawing/2014/main" val="10004"/>
                  </a:ext>
                </a:extLst>
              </a:tr>
              <a:tr h="402883">
                <a:tc>
                  <a:txBody>
                    <a:bodyPr/>
                    <a:lstStyle/>
                    <a:p>
                      <a:pPr marL="102870">
                        <a:lnSpc>
                          <a:spcPct val="100000"/>
                        </a:lnSpc>
                        <a:spcBef>
                          <a:spcPts val="555"/>
                        </a:spcBef>
                      </a:pPr>
                      <a:r>
                        <a:rPr sz="1200" spc="70" dirty="0">
                          <a:latin typeface="+mn-ea"/>
                          <a:ea typeface="+mn-ea"/>
                          <a:cs typeface="Yu Gothic UI"/>
                        </a:rPr>
                        <a:t>Why</a:t>
                      </a:r>
                      <a:endParaRPr sz="1200">
                        <a:latin typeface="+mn-ea"/>
                        <a:ea typeface="+mn-ea"/>
                        <a:cs typeface="Yu Gothic UI"/>
                      </a:endParaRPr>
                    </a:p>
                    <a:p>
                      <a:pPr marL="102870">
                        <a:lnSpc>
                          <a:spcPct val="100000"/>
                        </a:lnSpc>
                      </a:pPr>
                      <a:r>
                        <a:rPr sz="1200" spc="5" dirty="0">
                          <a:latin typeface="+mn-ea"/>
                          <a:ea typeface="+mn-ea"/>
                          <a:cs typeface="Yu Gothic UI"/>
                        </a:rPr>
                        <a:t>なぜ</a:t>
                      </a:r>
                      <a:endParaRPr sz="1200">
                        <a:latin typeface="+mn-ea"/>
                        <a:ea typeface="+mn-ea"/>
                        <a:cs typeface="Yu Gothic UI"/>
                      </a:endParaRPr>
                    </a:p>
                  </a:txBody>
                  <a:tcPr marL="0" marR="0" marT="70485"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tcPr>
                </a:tc>
                <a:tc>
                  <a:txBody>
                    <a:bodyPr/>
                    <a:lstStyle/>
                    <a:p>
                      <a:pPr marL="275590" indent="-172720">
                        <a:lnSpc>
                          <a:spcPct val="100000"/>
                        </a:lnSpc>
                        <a:spcBef>
                          <a:spcPts val="680"/>
                        </a:spcBef>
                        <a:buFont typeface="Arial MT"/>
                        <a:buChar char="•"/>
                        <a:tabLst>
                          <a:tab pos="275590" algn="l"/>
                        </a:tabLst>
                      </a:pPr>
                      <a:r>
                        <a:rPr sz="1100" dirty="0">
                          <a:latin typeface="+mn-ea"/>
                          <a:ea typeface="+mn-ea"/>
                          <a:cs typeface="Yu Gothic UI"/>
                        </a:rPr>
                        <a:t>目的・ゴール</a:t>
                      </a:r>
                    </a:p>
                    <a:p>
                      <a:pPr marL="275590" indent="-172720">
                        <a:lnSpc>
                          <a:spcPct val="100000"/>
                        </a:lnSpc>
                        <a:buFont typeface="Arial MT"/>
                        <a:buChar char="•"/>
                        <a:tabLst>
                          <a:tab pos="275590" algn="l"/>
                        </a:tabLst>
                      </a:pPr>
                      <a:r>
                        <a:rPr sz="1100" dirty="0">
                          <a:latin typeface="+mn-ea"/>
                          <a:ea typeface="+mn-ea"/>
                          <a:cs typeface="Yu Gothic UI"/>
                        </a:rPr>
                        <a:t>理由</a:t>
                      </a:r>
                    </a:p>
                  </a:txBody>
                  <a:tcPr marL="0" marR="0" marT="86360"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tcPr>
                </a:tc>
                <a:extLst>
                  <a:ext uri="{0D108BD9-81ED-4DB2-BD59-A6C34878D82A}">
                    <a16:rowId xmlns:a16="http://schemas.microsoft.com/office/drawing/2014/main" val="10005"/>
                  </a:ext>
                </a:extLst>
              </a:tr>
              <a:tr h="730463">
                <a:tc>
                  <a:txBody>
                    <a:bodyPr/>
                    <a:lstStyle/>
                    <a:p>
                      <a:pPr>
                        <a:lnSpc>
                          <a:spcPct val="100000"/>
                        </a:lnSpc>
                        <a:spcBef>
                          <a:spcPts val="40"/>
                        </a:spcBef>
                      </a:pPr>
                      <a:endParaRPr sz="2050" dirty="0">
                        <a:latin typeface="+mn-ea"/>
                        <a:ea typeface="+mn-ea"/>
                        <a:cs typeface="Times New Roman"/>
                      </a:endParaRPr>
                    </a:p>
                    <a:p>
                      <a:pPr marL="102870">
                        <a:lnSpc>
                          <a:spcPct val="100000"/>
                        </a:lnSpc>
                      </a:pPr>
                      <a:r>
                        <a:rPr sz="1200" spc="55" dirty="0">
                          <a:latin typeface="+mn-ea"/>
                          <a:ea typeface="+mn-ea"/>
                          <a:cs typeface="Yu Gothic UI"/>
                        </a:rPr>
                        <a:t>How</a:t>
                      </a:r>
                      <a:endParaRPr sz="1200" dirty="0">
                        <a:latin typeface="+mn-ea"/>
                        <a:ea typeface="+mn-ea"/>
                        <a:cs typeface="Yu Gothic UI"/>
                      </a:endParaRPr>
                    </a:p>
                    <a:p>
                      <a:pPr marL="102870">
                        <a:lnSpc>
                          <a:spcPct val="100000"/>
                        </a:lnSpc>
                      </a:pPr>
                      <a:r>
                        <a:rPr sz="1200" dirty="0">
                          <a:latin typeface="+mn-ea"/>
                          <a:ea typeface="+mn-ea"/>
                          <a:cs typeface="Yu Gothic UI"/>
                        </a:rPr>
                        <a:t>どの</a:t>
                      </a:r>
                      <a:r>
                        <a:rPr sz="1200" spc="-5" dirty="0">
                          <a:latin typeface="+mn-ea"/>
                          <a:ea typeface="+mn-ea"/>
                          <a:cs typeface="Yu Gothic UI"/>
                        </a:rPr>
                        <a:t>よう</a:t>
                      </a:r>
                      <a:r>
                        <a:rPr sz="1200" spc="5" dirty="0">
                          <a:latin typeface="+mn-ea"/>
                          <a:ea typeface="+mn-ea"/>
                          <a:cs typeface="Yu Gothic UI"/>
                        </a:rPr>
                        <a:t>に</a:t>
                      </a:r>
                      <a:r>
                        <a:rPr sz="1200" spc="-5" dirty="0">
                          <a:latin typeface="+mn-ea"/>
                          <a:ea typeface="+mn-ea"/>
                          <a:cs typeface="Yu Gothic UI"/>
                        </a:rPr>
                        <a:t>し</a:t>
                      </a:r>
                      <a:r>
                        <a:rPr sz="1200" dirty="0">
                          <a:latin typeface="+mn-ea"/>
                          <a:ea typeface="+mn-ea"/>
                          <a:cs typeface="Yu Gothic UI"/>
                        </a:rPr>
                        <a:t>て</a:t>
                      </a:r>
                    </a:p>
                  </a:txBody>
                  <a:tcPr marL="0" marR="0" marT="5080"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lumMod val="20000"/>
                        <a:lumOff val="80000"/>
                      </a:schemeClr>
                    </a:solidFill>
                  </a:tcPr>
                </a:tc>
                <a:tc>
                  <a:txBody>
                    <a:bodyPr/>
                    <a:lstStyle/>
                    <a:p>
                      <a:pPr marL="275590" indent="-172720">
                        <a:lnSpc>
                          <a:spcPct val="100000"/>
                        </a:lnSpc>
                        <a:spcBef>
                          <a:spcPts val="540"/>
                        </a:spcBef>
                        <a:buFont typeface="Arial MT"/>
                        <a:buChar char="•"/>
                        <a:tabLst>
                          <a:tab pos="275590" algn="l"/>
                        </a:tabLst>
                      </a:pPr>
                      <a:r>
                        <a:rPr sz="1100" dirty="0">
                          <a:latin typeface="+mn-ea"/>
                          <a:ea typeface="+mn-ea"/>
                          <a:cs typeface="Yu Gothic UI"/>
                        </a:rPr>
                        <a:t>実行手段</a:t>
                      </a:r>
                    </a:p>
                    <a:p>
                      <a:pPr marL="275590" indent="-172720">
                        <a:lnSpc>
                          <a:spcPct val="100000"/>
                        </a:lnSpc>
                        <a:buFont typeface="Arial MT"/>
                        <a:buChar char="•"/>
                        <a:tabLst>
                          <a:tab pos="275590" algn="l"/>
                        </a:tabLst>
                      </a:pPr>
                      <a:r>
                        <a:rPr sz="1100" dirty="0">
                          <a:latin typeface="+mn-ea"/>
                          <a:ea typeface="+mn-ea"/>
                          <a:cs typeface="Yu Gothic UI"/>
                        </a:rPr>
                        <a:t>処理媒体</a:t>
                      </a:r>
                    </a:p>
                    <a:p>
                      <a:pPr marL="275590" indent="-172720">
                        <a:lnSpc>
                          <a:spcPct val="100000"/>
                        </a:lnSpc>
                        <a:buFont typeface="Arial MT"/>
                        <a:buChar char="•"/>
                        <a:tabLst>
                          <a:tab pos="275590" algn="l"/>
                        </a:tabLst>
                      </a:pPr>
                      <a:r>
                        <a:rPr sz="1100" dirty="0">
                          <a:latin typeface="+mn-ea"/>
                          <a:ea typeface="+mn-ea"/>
                          <a:cs typeface="Yu Gothic UI"/>
                        </a:rPr>
                        <a:t>印鑑</a:t>
                      </a:r>
                    </a:p>
                    <a:p>
                      <a:pPr marL="275590" indent="-172720">
                        <a:lnSpc>
                          <a:spcPct val="100000"/>
                        </a:lnSpc>
                        <a:buFont typeface="Arial MT"/>
                        <a:buChar char="•"/>
                        <a:tabLst>
                          <a:tab pos="275590" algn="l"/>
                        </a:tabLst>
                      </a:pPr>
                      <a:r>
                        <a:rPr sz="1100" spc="5" dirty="0">
                          <a:latin typeface="+mn-ea"/>
                          <a:ea typeface="+mn-ea"/>
                          <a:cs typeface="Yu Gothic UI"/>
                        </a:rPr>
                        <a:t>イ</a:t>
                      </a:r>
                      <a:r>
                        <a:rPr sz="1100" dirty="0">
                          <a:latin typeface="+mn-ea"/>
                          <a:ea typeface="+mn-ea"/>
                          <a:cs typeface="Yu Gothic UI"/>
                        </a:rPr>
                        <a:t>ン</a:t>
                      </a:r>
                      <a:r>
                        <a:rPr sz="1100" spc="-15" dirty="0">
                          <a:latin typeface="+mn-ea"/>
                          <a:ea typeface="+mn-ea"/>
                          <a:cs typeface="Yu Gothic UI"/>
                        </a:rPr>
                        <a:t>プ</a:t>
                      </a:r>
                      <a:r>
                        <a:rPr sz="1100" spc="-45" dirty="0">
                          <a:latin typeface="+mn-ea"/>
                          <a:ea typeface="+mn-ea"/>
                          <a:cs typeface="Yu Gothic UI"/>
                        </a:rPr>
                        <a:t>ット</a:t>
                      </a:r>
                      <a:r>
                        <a:rPr sz="1100" spc="60" dirty="0">
                          <a:latin typeface="+mn-ea"/>
                          <a:ea typeface="+mn-ea"/>
                          <a:cs typeface="Yu Gothic UI"/>
                        </a:rPr>
                        <a:t>/</a:t>
                      </a:r>
                      <a:r>
                        <a:rPr sz="1100" spc="-30" dirty="0">
                          <a:latin typeface="+mn-ea"/>
                          <a:ea typeface="+mn-ea"/>
                          <a:cs typeface="Yu Gothic UI"/>
                        </a:rPr>
                        <a:t>ア</a:t>
                      </a:r>
                      <a:r>
                        <a:rPr sz="1100" spc="5" dirty="0">
                          <a:latin typeface="+mn-ea"/>
                          <a:ea typeface="+mn-ea"/>
                          <a:cs typeface="Yu Gothic UI"/>
                        </a:rPr>
                        <a:t>ウト</a:t>
                      </a:r>
                      <a:r>
                        <a:rPr sz="1100" spc="-15" dirty="0">
                          <a:latin typeface="+mn-ea"/>
                          <a:ea typeface="+mn-ea"/>
                          <a:cs typeface="Yu Gothic UI"/>
                        </a:rPr>
                        <a:t>プ</a:t>
                      </a:r>
                      <a:r>
                        <a:rPr sz="1100" spc="-45" dirty="0">
                          <a:latin typeface="+mn-ea"/>
                          <a:ea typeface="+mn-ea"/>
                          <a:cs typeface="Yu Gothic UI"/>
                        </a:rPr>
                        <a:t>ット</a:t>
                      </a:r>
                      <a:endParaRPr sz="1100" dirty="0">
                        <a:latin typeface="+mn-ea"/>
                        <a:ea typeface="+mn-ea"/>
                        <a:cs typeface="Yu Gothic UI"/>
                      </a:endParaRPr>
                    </a:p>
                    <a:p>
                      <a:pPr marL="275590" indent="-172720">
                        <a:lnSpc>
                          <a:spcPct val="100000"/>
                        </a:lnSpc>
                        <a:buFont typeface="Arial MT"/>
                        <a:buChar char="•"/>
                        <a:tabLst>
                          <a:tab pos="275590" algn="l"/>
                        </a:tabLst>
                      </a:pPr>
                      <a:r>
                        <a:rPr sz="1100" dirty="0">
                          <a:latin typeface="+mn-ea"/>
                          <a:ea typeface="+mn-ea"/>
                          <a:cs typeface="Yu Gothic UI"/>
                        </a:rPr>
                        <a:t>関連資料</a:t>
                      </a:r>
                    </a:p>
                  </a:txBody>
                  <a:tcPr marL="0" marR="0" marT="68580" marB="0">
                    <a:lnL w="12700">
                      <a:solidFill>
                        <a:srgbClr val="A9A9A9"/>
                      </a:solidFill>
                      <a:prstDash val="solid"/>
                    </a:lnL>
                    <a:lnR w="12700">
                      <a:solidFill>
                        <a:srgbClr val="A9A9A9"/>
                      </a:solidFill>
                      <a:prstDash val="solid"/>
                    </a:lnR>
                    <a:lnT w="12700">
                      <a:solidFill>
                        <a:srgbClr val="A9A9A9"/>
                      </a:solidFill>
                      <a:prstDash val="solid"/>
                    </a:lnT>
                    <a:lnB w="12700">
                      <a:solidFill>
                        <a:srgbClr val="A9A9A9"/>
                      </a:solidFill>
                      <a:prstDash val="solid"/>
                    </a:lnB>
                    <a:solidFill>
                      <a:schemeClr val="accent2">
                        <a:lumMod val="20000"/>
                        <a:lumOff val="80000"/>
                      </a:schemeClr>
                    </a:solidFill>
                  </a:tcPr>
                </a:tc>
                <a:extLst>
                  <a:ext uri="{0D108BD9-81ED-4DB2-BD59-A6C34878D82A}">
                    <a16:rowId xmlns:a16="http://schemas.microsoft.com/office/drawing/2014/main" val="10006"/>
                  </a:ext>
                </a:extLst>
              </a:tr>
            </a:tbl>
          </a:graphicData>
        </a:graphic>
      </p:graphicFrame>
      <p:sp>
        <p:nvSpPr>
          <p:cNvPr id="27" name="object 14">
            <a:extLst>
              <a:ext uri="{FF2B5EF4-FFF2-40B4-BE49-F238E27FC236}">
                <a16:creationId xmlns:a16="http://schemas.microsoft.com/office/drawing/2014/main" id="{EF5858D7-0CBE-A301-44D6-14ED5C60013E}"/>
              </a:ext>
            </a:extLst>
          </p:cNvPr>
          <p:cNvSpPr txBox="1"/>
          <p:nvPr/>
        </p:nvSpPr>
        <p:spPr>
          <a:xfrm>
            <a:off x="5746164" y="1955532"/>
            <a:ext cx="4500880" cy="268021"/>
          </a:xfrm>
          <a:prstGeom prst="rect">
            <a:avLst/>
          </a:prstGeom>
          <a:solidFill>
            <a:schemeClr val="accent2"/>
          </a:solidFill>
        </p:spPr>
        <p:txBody>
          <a:bodyPr vert="horz" wrap="square" lIns="0" tIns="52069" rIns="0" bIns="0" rtlCol="0">
            <a:spAutoFit/>
          </a:bodyPr>
          <a:lstStyle/>
          <a:p>
            <a:pPr marL="2540" algn="ctr">
              <a:lnSpc>
                <a:spcPct val="100000"/>
              </a:lnSpc>
              <a:spcBef>
                <a:spcPts val="409"/>
              </a:spcBef>
            </a:pPr>
            <a:r>
              <a:rPr lang="ja-JP" altLang="en-US" sz="1400" b="1" dirty="0">
                <a:solidFill>
                  <a:schemeClr val="bg1"/>
                </a:solidFill>
                <a:latin typeface="Yu Gothic UI"/>
                <a:cs typeface="Yu Gothic UI"/>
              </a:rPr>
              <a:t>原因</a:t>
            </a:r>
            <a:endParaRPr sz="1400" b="1" dirty="0">
              <a:solidFill>
                <a:schemeClr val="bg1"/>
              </a:solidFill>
              <a:latin typeface="Yu Gothic UI"/>
              <a:cs typeface="Yu Gothic UI"/>
            </a:endParaRPr>
          </a:p>
        </p:txBody>
      </p:sp>
      <p:sp>
        <p:nvSpPr>
          <p:cNvPr id="28" name="正方形/長方形 27">
            <a:extLst>
              <a:ext uri="{FF2B5EF4-FFF2-40B4-BE49-F238E27FC236}">
                <a16:creationId xmlns:a16="http://schemas.microsoft.com/office/drawing/2014/main" id="{4E54503C-C80C-B450-32F2-1ADB269941EF}"/>
              </a:ext>
            </a:extLst>
          </p:cNvPr>
          <p:cNvSpPr/>
          <p:nvPr/>
        </p:nvSpPr>
        <p:spPr>
          <a:xfrm>
            <a:off x="5934808" y="2384076"/>
            <a:ext cx="4123592" cy="3651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問題事象：申請書の確認作業に手間を要している</a:t>
            </a:r>
          </a:p>
        </p:txBody>
      </p:sp>
      <p:sp>
        <p:nvSpPr>
          <p:cNvPr id="29" name="正方形/長方形 28">
            <a:extLst>
              <a:ext uri="{FF2B5EF4-FFF2-40B4-BE49-F238E27FC236}">
                <a16:creationId xmlns:a16="http://schemas.microsoft.com/office/drawing/2014/main" id="{712A5970-6EB5-D49E-CF54-8C3B3B27F83B}"/>
              </a:ext>
            </a:extLst>
          </p:cNvPr>
          <p:cNvSpPr/>
          <p:nvPr/>
        </p:nvSpPr>
        <p:spPr>
          <a:xfrm>
            <a:off x="5934809" y="3166354"/>
            <a:ext cx="4123591" cy="365125"/>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accent2"/>
                </a:solidFill>
                <a:latin typeface="Meiryo UI" panose="020B0604030504040204" pitchFamily="50" charset="-128"/>
                <a:ea typeface="Meiryo UI" panose="020B0604030504040204" pitchFamily="50" charset="-128"/>
              </a:rPr>
              <a:t>申請書の記入漏れ、不備が多いため</a:t>
            </a:r>
          </a:p>
        </p:txBody>
      </p:sp>
      <p:sp>
        <p:nvSpPr>
          <p:cNvPr id="30" name="正方形/長方形 29">
            <a:extLst>
              <a:ext uri="{FF2B5EF4-FFF2-40B4-BE49-F238E27FC236}">
                <a16:creationId xmlns:a16="http://schemas.microsoft.com/office/drawing/2014/main" id="{BBCFD51F-B10F-C44A-57E3-AADD178F9125}"/>
              </a:ext>
            </a:extLst>
          </p:cNvPr>
          <p:cNvSpPr/>
          <p:nvPr/>
        </p:nvSpPr>
        <p:spPr>
          <a:xfrm>
            <a:off x="5934809" y="3948632"/>
            <a:ext cx="4123591" cy="365125"/>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accent2"/>
                </a:solidFill>
                <a:latin typeface="Meiryo UI" panose="020B0604030504040204" pitchFamily="50" charset="-128"/>
                <a:ea typeface="Meiryo UI" panose="020B0604030504040204" pitchFamily="50" charset="-128"/>
              </a:rPr>
              <a:t>マニュアル通りに申請書を作成するのが難しいため</a:t>
            </a:r>
          </a:p>
        </p:txBody>
      </p:sp>
      <p:sp>
        <p:nvSpPr>
          <p:cNvPr id="31" name="正方形/長方形 30">
            <a:extLst>
              <a:ext uri="{FF2B5EF4-FFF2-40B4-BE49-F238E27FC236}">
                <a16:creationId xmlns:a16="http://schemas.microsoft.com/office/drawing/2014/main" id="{ED12883A-696B-0291-6ABE-AF3C934F1F56}"/>
              </a:ext>
            </a:extLst>
          </p:cNvPr>
          <p:cNvSpPr/>
          <p:nvPr/>
        </p:nvSpPr>
        <p:spPr>
          <a:xfrm>
            <a:off x="5934809" y="4730910"/>
            <a:ext cx="4123591" cy="365125"/>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accent2"/>
                </a:solidFill>
                <a:latin typeface="Meiryo UI" panose="020B0604030504040204" pitchFamily="50" charset="-128"/>
                <a:ea typeface="Meiryo UI" panose="020B0604030504040204" pitchFamily="50" charset="-128"/>
              </a:rPr>
              <a:t>マニュアルが複雑であるため</a:t>
            </a:r>
          </a:p>
        </p:txBody>
      </p:sp>
      <p:sp>
        <p:nvSpPr>
          <p:cNvPr id="32" name="正方形/長方形 31">
            <a:extLst>
              <a:ext uri="{FF2B5EF4-FFF2-40B4-BE49-F238E27FC236}">
                <a16:creationId xmlns:a16="http://schemas.microsoft.com/office/drawing/2014/main" id="{33FEE60A-293C-189E-44F3-08C716997AD2}"/>
              </a:ext>
            </a:extLst>
          </p:cNvPr>
          <p:cNvSpPr/>
          <p:nvPr/>
        </p:nvSpPr>
        <p:spPr>
          <a:xfrm>
            <a:off x="5934809" y="5513186"/>
            <a:ext cx="4123591" cy="365125"/>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accent1"/>
                </a:solidFill>
                <a:latin typeface="Meiryo UI" panose="020B0604030504040204" pitchFamily="50" charset="-128"/>
                <a:ea typeface="Meiryo UI" panose="020B0604030504040204" pitchFamily="50" charset="-128"/>
              </a:rPr>
              <a:t>記入項目が多いため</a:t>
            </a:r>
          </a:p>
        </p:txBody>
      </p:sp>
      <p:cxnSp>
        <p:nvCxnSpPr>
          <p:cNvPr id="33" name="コネクタ: カギ線 32">
            <a:extLst>
              <a:ext uri="{FF2B5EF4-FFF2-40B4-BE49-F238E27FC236}">
                <a16:creationId xmlns:a16="http://schemas.microsoft.com/office/drawing/2014/main" id="{8582DD8C-8E83-DC6A-3D76-2AE1B4E082F9}"/>
              </a:ext>
            </a:extLst>
          </p:cNvPr>
          <p:cNvCxnSpPr>
            <a:cxnSpLocks/>
            <a:stCxn id="28" idx="3"/>
            <a:endCxn id="29" idx="0"/>
          </p:cNvCxnSpPr>
          <p:nvPr/>
        </p:nvCxnSpPr>
        <p:spPr>
          <a:xfrm flipH="1">
            <a:off x="7996605" y="2566639"/>
            <a:ext cx="2061795" cy="599715"/>
          </a:xfrm>
          <a:prstGeom prst="bentConnector4">
            <a:avLst>
              <a:gd name="adj1" fmla="val -11087"/>
              <a:gd name="adj2" fmla="val 6522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08AA58D3-BFA3-FF78-E47A-946B867E2C6C}"/>
              </a:ext>
            </a:extLst>
          </p:cNvPr>
          <p:cNvCxnSpPr>
            <a:cxnSpLocks/>
            <a:stCxn id="29" idx="3"/>
            <a:endCxn id="30" idx="0"/>
          </p:cNvCxnSpPr>
          <p:nvPr/>
        </p:nvCxnSpPr>
        <p:spPr>
          <a:xfrm flipH="1">
            <a:off x="7996605" y="3348917"/>
            <a:ext cx="2061795" cy="599715"/>
          </a:xfrm>
          <a:prstGeom prst="bentConnector4">
            <a:avLst>
              <a:gd name="adj1" fmla="val -11087"/>
              <a:gd name="adj2" fmla="val 6522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コネクタ: カギ線 34">
            <a:extLst>
              <a:ext uri="{FF2B5EF4-FFF2-40B4-BE49-F238E27FC236}">
                <a16:creationId xmlns:a16="http://schemas.microsoft.com/office/drawing/2014/main" id="{CBB21B31-414B-09B0-40F9-4F3D12DB00D3}"/>
              </a:ext>
            </a:extLst>
          </p:cNvPr>
          <p:cNvCxnSpPr>
            <a:cxnSpLocks/>
            <a:stCxn id="30" idx="3"/>
            <a:endCxn id="31" idx="0"/>
          </p:cNvCxnSpPr>
          <p:nvPr/>
        </p:nvCxnSpPr>
        <p:spPr>
          <a:xfrm flipH="1">
            <a:off x="7996605" y="4131195"/>
            <a:ext cx="2061795" cy="599715"/>
          </a:xfrm>
          <a:prstGeom prst="bentConnector4">
            <a:avLst>
              <a:gd name="adj1" fmla="val -11087"/>
              <a:gd name="adj2" fmla="val 6522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1395E106-CD0E-5258-BFD7-9A9479F4DF54}"/>
              </a:ext>
            </a:extLst>
          </p:cNvPr>
          <p:cNvCxnSpPr>
            <a:cxnSpLocks/>
            <a:stCxn id="31" idx="3"/>
            <a:endCxn id="32" idx="0"/>
          </p:cNvCxnSpPr>
          <p:nvPr/>
        </p:nvCxnSpPr>
        <p:spPr>
          <a:xfrm flipH="1">
            <a:off x="7996605" y="4913473"/>
            <a:ext cx="2061795" cy="599713"/>
          </a:xfrm>
          <a:prstGeom prst="bentConnector4">
            <a:avLst>
              <a:gd name="adj1" fmla="val -11087"/>
              <a:gd name="adj2" fmla="val 6522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7" name="グループ化 36">
            <a:extLst>
              <a:ext uri="{FF2B5EF4-FFF2-40B4-BE49-F238E27FC236}">
                <a16:creationId xmlns:a16="http://schemas.microsoft.com/office/drawing/2014/main" id="{4453B938-5928-9C63-878F-706E4A1B2209}"/>
              </a:ext>
            </a:extLst>
          </p:cNvPr>
          <p:cNvGrpSpPr/>
          <p:nvPr/>
        </p:nvGrpSpPr>
        <p:grpSpPr>
          <a:xfrm>
            <a:off x="10453379" y="2467098"/>
            <a:ext cx="876069" cy="661482"/>
            <a:chOff x="10453379" y="2476826"/>
            <a:chExt cx="876069" cy="661482"/>
          </a:xfrm>
        </p:grpSpPr>
        <p:sp>
          <p:nvSpPr>
            <p:cNvPr id="38" name="楕円 37">
              <a:extLst>
                <a:ext uri="{FF2B5EF4-FFF2-40B4-BE49-F238E27FC236}">
                  <a16:creationId xmlns:a16="http://schemas.microsoft.com/office/drawing/2014/main" id="{1DF14C48-5B87-FA51-BE42-03083CED6303}"/>
                </a:ext>
              </a:extLst>
            </p:cNvPr>
            <p:cNvSpPr/>
            <p:nvPr/>
          </p:nvSpPr>
          <p:spPr>
            <a:xfrm>
              <a:off x="10486416" y="2476826"/>
              <a:ext cx="661482" cy="66148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E5899D02-F727-9C66-8B0B-389A696215E3}"/>
                </a:ext>
              </a:extLst>
            </p:cNvPr>
            <p:cNvSpPr txBox="1"/>
            <p:nvPr/>
          </p:nvSpPr>
          <p:spPr>
            <a:xfrm>
              <a:off x="10453379" y="2658307"/>
              <a:ext cx="876069" cy="338554"/>
            </a:xfrm>
            <a:prstGeom prst="rect">
              <a:avLst/>
            </a:prstGeom>
            <a:noFill/>
          </p:spPr>
          <p:txBody>
            <a:bodyPr wrap="square" rtlCol="0">
              <a:spAutoFit/>
            </a:bodyPr>
            <a:lstStyle/>
            <a:p>
              <a:r>
                <a:rPr kumimoji="1" lang="ja-JP" altLang="en-US" sz="1600" dirty="0"/>
                <a:t>なぜ？</a:t>
              </a:r>
            </a:p>
          </p:txBody>
        </p:sp>
      </p:grpSp>
      <p:grpSp>
        <p:nvGrpSpPr>
          <p:cNvPr id="40" name="グループ化 39">
            <a:extLst>
              <a:ext uri="{FF2B5EF4-FFF2-40B4-BE49-F238E27FC236}">
                <a16:creationId xmlns:a16="http://schemas.microsoft.com/office/drawing/2014/main" id="{0B074C30-64B6-4E81-3D43-DBA42006CAE5}"/>
              </a:ext>
            </a:extLst>
          </p:cNvPr>
          <p:cNvGrpSpPr/>
          <p:nvPr/>
        </p:nvGrpSpPr>
        <p:grpSpPr>
          <a:xfrm>
            <a:off x="10453379" y="3247474"/>
            <a:ext cx="876069" cy="661482"/>
            <a:chOff x="10453379" y="2476826"/>
            <a:chExt cx="876069" cy="661482"/>
          </a:xfrm>
        </p:grpSpPr>
        <p:sp>
          <p:nvSpPr>
            <p:cNvPr id="41" name="楕円 40">
              <a:extLst>
                <a:ext uri="{FF2B5EF4-FFF2-40B4-BE49-F238E27FC236}">
                  <a16:creationId xmlns:a16="http://schemas.microsoft.com/office/drawing/2014/main" id="{F7174591-901A-58B8-B431-83E2C3021166}"/>
                </a:ext>
              </a:extLst>
            </p:cNvPr>
            <p:cNvSpPr/>
            <p:nvPr/>
          </p:nvSpPr>
          <p:spPr>
            <a:xfrm>
              <a:off x="10486416" y="2476826"/>
              <a:ext cx="661482" cy="66148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3FE5B742-6DE3-2E1C-1625-F80162CA1C7D}"/>
                </a:ext>
              </a:extLst>
            </p:cNvPr>
            <p:cNvSpPr txBox="1"/>
            <p:nvPr/>
          </p:nvSpPr>
          <p:spPr>
            <a:xfrm>
              <a:off x="10453379" y="2658307"/>
              <a:ext cx="876069" cy="338554"/>
            </a:xfrm>
            <a:prstGeom prst="rect">
              <a:avLst/>
            </a:prstGeom>
            <a:noFill/>
          </p:spPr>
          <p:txBody>
            <a:bodyPr wrap="square" rtlCol="0">
              <a:spAutoFit/>
            </a:bodyPr>
            <a:lstStyle/>
            <a:p>
              <a:r>
                <a:rPr kumimoji="1" lang="ja-JP" altLang="en-US" sz="1600" dirty="0"/>
                <a:t>なぜ？</a:t>
              </a:r>
            </a:p>
          </p:txBody>
        </p:sp>
      </p:grpSp>
      <p:grpSp>
        <p:nvGrpSpPr>
          <p:cNvPr id="43" name="グループ化 42">
            <a:extLst>
              <a:ext uri="{FF2B5EF4-FFF2-40B4-BE49-F238E27FC236}">
                <a16:creationId xmlns:a16="http://schemas.microsoft.com/office/drawing/2014/main" id="{6DA845E1-B4F1-32E7-BDB1-42C07D19F305}"/>
              </a:ext>
            </a:extLst>
          </p:cNvPr>
          <p:cNvGrpSpPr/>
          <p:nvPr/>
        </p:nvGrpSpPr>
        <p:grpSpPr>
          <a:xfrm>
            <a:off x="10453379" y="4027850"/>
            <a:ext cx="876069" cy="661482"/>
            <a:chOff x="10453379" y="2476826"/>
            <a:chExt cx="876069" cy="661482"/>
          </a:xfrm>
        </p:grpSpPr>
        <p:sp>
          <p:nvSpPr>
            <p:cNvPr id="44" name="楕円 43">
              <a:extLst>
                <a:ext uri="{FF2B5EF4-FFF2-40B4-BE49-F238E27FC236}">
                  <a16:creationId xmlns:a16="http://schemas.microsoft.com/office/drawing/2014/main" id="{20D446CC-F26F-7F3A-DD64-A481377FD832}"/>
                </a:ext>
              </a:extLst>
            </p:cNvPr>
            <p:cNvSpPr/>
            <p:nvPr/>
          </p:nvSpPr>
          <p:spPr>
            <a:xfrm>
              <a:off x="10486416" y="2476826"/>
              <a:ext cx="661482" cy="66148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973EBD06-C739-0885-61BC-F21D3A4E4B08}"/>
                </a:ext>
              </a:extLst>
            </p:cNvPr>
            <p:cNvSpPr txBox="1"/>
            <p:nvPr/>
          </p:nvSpPr>
          <p:spPr>
            <a:xfrm>
              <a:off x="10453379" y="2658307"/>
              <a:ext cx="876069" cy="338554"/>
            </a:xfrm>
            <a:prstGeom prst="rect">
              <a:avLst/>
            </a:prstGeom>
            <a:noFill/>
          </p:spPr>
          <p:txBody>
            <a:bodyPr wrap="square" rtlCol="0">
              <a:spAutoFit/>
            </a:bodyPr>
            <a:lstStyle/>
            <a:p>
              <a:r>
                <a:rPr kumimoji="1" lang="ja-JP" altLang="en-US" sz="1600" dirty="0"/>
                <a:t>なぜ？</a:t>
              </a:r>
            </a:p>
          </p:txBody>
        </p:sp>
      </p:grpSp>
      <p:grpSp>
        <p:nvGrpSpPr>
          <p:cNvPr id="46" name="グループ化 45">
            <a:extLst>
              <a:ext uri="{FF2B5EF4-FFF2-40B4-BE49-F238E27FC236}">
                <a16:creationId xmlns:a16="http://schemas.microsoft.com/office/drawing/2014/main" id="{E5354B12-87C5-C59A-0C6C-216DCF761CEB}"/>
              </a:ext>
            </a:extLst>
          </p:cNvPr>
          <p:cNvGrpSpPr/>
          <p:nvPr/>
        </p:nvGrpSpPr>
        <p:grpSpPr>
          <a:xfrm>
            <a:off x="10453379" y="4808226"/>
            <a:ext cx="876069" cy="661482"/>
            <a:chOff x="10453379" y="2476826"/>
            <a:chExt cx="876069" cy="661482"/>
          </a:xfrm>
        </p:grpSpPr>
        <p:sp>
          <p:nvSpPr>
            <p:cNvPr id="47" name="楕円 46">
              <a:extLst>
                <a:ext uri="{FF2B5EF4-FFF2-40B4-BE49-F238E27FC236}">
                  <a16:creationId xmlns:a16="http://schemas.microsoft.com/office/drawing/2014/main" id="{CA4FD632-4EA1-8672-112C-90C41A64AAED}"/>
                </a:ext>
              </a:extLst>
            </p:cNvPr>
            <p:cNvSpPr/>
            <p:nvPr/>
          </p:nvSpPr>
          <p:spPr>
            <a:xfrm>
              <a:off x="10486416" y="2476826"/>
              <a:ext cx="661482" cy="66148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25DE1341-8171-186D-AD52-13CC894DB67F}"/>
                </a:ext>
              </a:extLst>
            </p:cNvPr>
            <p:cNvSpPr txBox="1"/>
            <p:nvPr/>
          </p:nvSpPr>
          <p:spPr>
            <a:xfrm>
              <a:off x="10453379" y="2658307"/>
              <a:ext cx="876069" cy="338554"/>
            </a:xfrm>
            <a:prstGeom prst="rect">
              <a:avLst/>
            </a:prstGeom>
            <a:noFill/>
          </p:spPr>
          <p:txBody>
            <a:bodyPr wrap="square" rtlCol="0">
              <a:spAutoFit/>
            </a:bodyPr>
            <a:lstStyle/>
            <a:p>
              <a:r>
                <a:rPr kumimoji="1" lang="ja-JP" altLang="en-US" sz="1600" dirty="0"/>
                <a:t>なぜ？</a:t>
              </a:r>
            </a:p>
          </p:txBody>
        </p:sp>
      </p:grpSp>
    </p:spTree>
    <p:extLst>
      <p:ext uri="{BB962C8B-B14F-4D97-AF65-F5344CB8AC3E}">
        <p14:creationId xmlns:p14="http://schemas.microsoft.com/office/powerpoint/2010/main" val="3124917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4F0AE-6685-A3AF-4AB9-BC781413ADC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6A5D5E6-8D4A-D5A6-3457-30F1EF92BB58}"/>
              </a:ext>
            </a:extLst>
          </p:cNvPr>
          <p:cNvSpPr>
            <a:spLocks noGrp="1"/>
          </p:cNvSpPr>
          <p:nvPr>
            <p:ph type="title"/>
          </p:nvPr>
        </p:nvSpPr>
        <p:spPr/>
        <p:txBody>
          <a:bodyPr/>
          <a:lstStyle/>
          <a:p>
            <a:r>
              <a:rPr lang="ja-JP" altLang="en-US" spc="-10" dirty="0"/>
              <a:t>原因</a:t>
            </a:r>
            <a:r>
              <a:rPr lang="ja-JP" altLang="en-US" spc="-5" dirty="0"/>
              <a:t>の</a:t>
            </a:r>
            <a:r>
              <a:rPr lang="ja-JP" altLang="en-US" spc="-10" dirty="0"/>
              <a:t>追究</a:t>
            </a:r>
            <a:r>
              <a:rPr lang="ja-JP" altLang="en-US" spc="-20" dirty="0"/>
              <a:t>方</a:t>
            </a:r>
            <a:r>
              <a:rPr lang="ja-JP" altLang="en-US" spc="-10" dirty="0"/>
              <a:t>法</a:t>
            </a:r>
            <a:endParaRPr kumimoji="1" lang="ja-JP" altLang="en-US" dirty="0"/>
          </a:p>
        </p:txBody>
      </p:sp>
      <p:sp>
        <p:nvSpPr>
          <p:cNvPr id="21" name="スライド番号プレースホルダー 20">
            <a:extLst>
              <a:ext uri="{FF2B5EF4-FFF2-40B4-BE49-F238E27FC236}">
                <a16:creationId xmlns:a16="http://schemas.microsoft.com/office/drawing/2014/main" id="{93A8B188-8CA4-70BD-CCAD-278CB8C53F9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3" name="コンテンツ プレースホルダー 2">
            <a:extLst>
              <a:ext uri="{FF2B5EF4-FFF2-40B4-BE49-F238E27FC236}">
                <a16:creationId xmlns:a16="http://schemas.microsoft.com/office/drawing/2014/main" id="{F4A43035-6D88-ABB9-002C-50D8F5A8AA5F}"/>
              </a:ext>
            </a:extLst>
          </p:cNvPr>
          <p:cNvSpPr>
            <a:spLocks noGrp="1"/>
          </p:cNvSpPr>
          <p:nvPr>
            <p:ph idx="1"/>
          </p:nvPr>
        </p:nvSpPr>
        <p:spPr>
          <a:xfrm>
            <a:off x="475890" y="1017918"/>
            <a:ext cx="11212902" cy="1443928"/>
          </a:xfrm>
        </p:spPr>
        <p:txBody>
          <a:bodyPr/>
          <a:lstStyle/>
          <a:p>
            <a:r>
              <a:rPr kumimoji="1" lang="ja-JP" altLang="en-US" sz="2000" dirty="0"/>
              <a:t>原因の追究は、個人ではなく「機能・制度・組織」といった仕組みに目を向け、問題の所在を明らかにすることを意識して行います</a:t>
            </a:r>
          </a:p>
          <a:p>
            <a:r>
              <a:rPr kumimoji="1" lang="ja-JP" altLang="en-US" sz="2000" dirty="0"/>
              <a:t>分析の視点が機能面（</a:t>
            </a:r>
            <a:r>
              <a:rPr kumimoji="1" lang="en-US" altLang="ja-JP" sz="2000" dirty="0"/>
              <a:t>ICT</a:t>
            </a:r>
            <a:r>
              <a:rPr kumimoji="1" lang="ja-JP" altLang="en-US" sz="2000" dirty="0"/>
              <a:t>、システムの改善点）だけに偏ることがないよう、制度面の問題や組織面の問題などの視点でも原因を明らかにしていくことが重要です</a:t>
            </a:r>
            <a:endParaRPr kumimoji="1" lang="ja-JP" altLang="en-US" dirty="0"/>
          </a:p>
        </p:txBody>
      </p:sp>
      <p:pic>
        <p:nvPicPr>
          <p:cNvPr id="4" name="図 3">
            <a:extLst>
              <a:ext uri="{FF2B5EF4-FFF2-40B4-BE49-F238E27FC236}">
                <a16:creationId xmlns:a16="http://schemas.microsoft.com/office/drawing/2014/main" id="{81162AB2-B526-E386-0581-7BF784DD004D}"/>
              </a:ext>
            </a:extLst>
          </p:cNvPr>
          <p:cNvPicPr>
            <a:picLocks noChangeAspect="1"/>
          </p:cNvPicPr>
          <p:nvPr/>
        </p:nvPicPr>
        <p:blipFill>
          <a:blip r:embed="rId2"/>
          <a:stretch>
            <a:fillRect/>
          </a:stretch>
        </p:blipFill>
        <p:spPr>
          <a:xfrm>
            <a:off x="2697895" y="2985934"/>
            <a:ext cx="6796210" cy="3596696"/>
          </a:xfrm>
          <a:prstGeom prst="rect">
            <a:avLst/>
          </a:prstGeom>
        </p:spPr>
      </p:pic>
    </p:spTree>
    <p:extLst>
      <p:ext uri="{BB962C8B-B14F-4D97-AF65-F5344CB8AC3E}">
        <p14:creationId xmlns:p14="http://schemas.microsoft.com/office/powerpoint/2010/main" val="3732937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978F8-12E5-9362-8BED-67C12B63889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16141A0-0A76-8DD2-1988-83AA60ECA9F6}"/>
              </a:ext>
            </a:extLst>
          </p:cNvPr>
          <p:cNvSpPr>
            <a:spLocks noGrp="1"/>
          </p:cNvSpPr>
          <p:nvPr>
            <p:ph type="title"/>
          </p:nvPr>
        </p:nvSpPr>
        <p:spPr/>
        <p:txBody>
          <a:bodyPr/>
          <a:lstStyle/>
          <a:p>
            <a:r>
              <a:rPr kumimoji="1" lang="ja-JP" altLang="en-US" dirty="0"/>
              <a:t>「なぜなぜ分析」の必要性</a:t>
            </a:r>
          </a:p>
        </p:txBody>
      </p:sp>
      <p:sp>
        <p:nvSpPr>
          <p:cNvPr id="21" name="スライド番号プレースホルダー 20">
            <a:extLst>
              <a:ext uri="{FF2B5EF4-FFF2-40B4-BE49-F238E27FC236}">
                <a16:creationId xmlns:a16="http://schemas.microsoft.com/office/drawing/2014/main" id="{6DCB7F18-9DDB-8279-4172-4B5D7313D67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C06FF3-EDEF-40D9-844B-E8BDE887AEB1}" type="slidenum">
              <a:rPr kumimoji="1" lang="ja-JP" altLang="en-US" sz="1000" b="0" i="0" u="none" strike="noStrike" kern="1200" cap="none" spc="0" normalizeH="0" baseline="0" noProof="0" smtClean="0">
                <a:ln>
                  <a:noFill/>
                </a:ln>
                <a:solidFill>
                  <a:srgbClr val="008000"/>
                </a:solidFill>
                <a:effectLst/>
                <a:uLnTx/>
                <a:uFillTx/>
                <a:latin typeface="Meiryo UI" panose="020B0604030504040204" pitchFamily="50" charset="-128"/>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000" b="0" i="0" u="none" strike="noStrike" kern="1200" cap="none" spc="0" normalizeH="0" baseline="0" noProof="0">
              <a:ln>
                <a:noFill/>
              </a:ln>
              <a:solidFill>
                <a:srgbClr val="008000"/>
              </a:solidFill>
              <a:effectLst/>
              <a:uLnTx/>
              <a:uFillTx/>
              <a:latin typeface="Meiryo UI" panose="020B0604030504040204" pitchFamily="50" charset="-128"/>
              <a:ea typeface="Meiryo UI" panose="020B0604030504040204" pitchFamily="50" charset="-128"/>
              <a:cs typeface="+mn-cs"/>
            </a:endParaRPr>
          </a:p>
        </p:txBody>
      </p:sp>
      <p:sp>
        <p:nvSpPr>
          <p:cNvPr id="3" name="コンテンツ プレースホルダー 2">
            <a:extLst>
              <a:ext uri="{FF2B5EF4-FFF2-40B4-BE49-F238E27FC236}">
                <a16:creationId xmlns:a16="http://schemas.microsoft.com/office/drawing/2014/main" id="{3E4A35C9-BB8D-51D6-5BF2-CE5615E52A1E}"/>
              </a:ext>
            </a:extLst>
          </p:cNvPr>
          <p:cNvSpPr>
            <a:spLocks noGrp="1"/>
          </p:cNvSpPr>
          <p:nvPr>
            <p:ph idx="1"/>
          </p:nvPr>
        </p:nvSpPr>
        <p:spPr>
          <a:xfrm>
            <a:off x="475890" y="1017918"/>
            <a:ext cx="11212902" cy="837803"/>
          </a:xfrm>
        </p:spPr>
        <p:txBody>
          <a:bodyPr/>
          <a:lstStyle/>
          <a:p>
            <a:r>
              <a:rPr kumimoji="1" lang="ja-JP" altLang="en-US" sz="2000" dirty="0"/>
              <a:t>問題事象は、複数の原因から成り立つことも多いため、機能・制度・組織の面で複数の原因を洗い出します</a:t>
            </a:r>
          </a:p>
          <a:p>
            <a:r>
              <a:rPr kumimoji="1" lang="ja-JP" altLang="en-US" sz="2000" dirty="0"/>
              <a:t>「なぜ？」を繰り返すことで、問題事象を引き起こしている根本的な原因を追究します</a:t>
            </a:r>
          </a:p>
          <a:p>
            <a:endParaRPr kumimoji="1" lang="ja-JP" altLang="en-US" dirty="0"/>
          </a:p>
        </p:txBody>
      </p:sp>
      <p:sp>
        <p:nvSpPr>
          <p:cNvPr id="4" name="正方形/長方形 3">
            <a:extLst>
              <a:ext uri="{FF2B5EF4-FFF2-40B4-BE49-F238E27FC236}">
                <a16:creationId xmlns:a16="http://schemas.microsoft.com/office/drawing/2014/main" id="{399E923B-0E82-A67A-1AED-D9C686EC622B}"/>
              </a:ext>
            </a:extLst>
          </p:cNvPr>
          <p:cNvSpPr/>
          <p:nvPr/>
        </p:nvSpPr>
        <p:spPr>
          <a:xfrm>
            <a:off x="865762" y="1991451"/>
            <a:ext cx="1764000" cy="3793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latin typeface="Meiryo UI" panose="020B0604030504040204" pitchFamily="50" charset="-128"/>
                <a:ea typeface="Meiryo UI" panose="020B0604030504040204" pitchFamily="50" charset="-128"/>
              </a:rPr>
              <a:t>問題事象</a:t>
            </a:r>
          </a:p>
        </p:txBody>
      </p:sp>
      <p:sp>
        <p:nvSpPr>
          <p:cNvPr id="5" name="正方形/長方形 4">
            <a:extLst>
              <a:ext uri="{FF2B5EF4-FFF2-40B4-BE49-F238E27FC236}">
                <a16:creationId xmlns:a16="http://schemas.microsoft.com/office/drawing/2014/main" id="{0B9E99DF-222C-AD4E-7C44-FE10909B9E14}"/>
              </a:ext>
            </a:extLst>
          </p:cNvPr>
          <p:cNvSpPr/>
          <p:nvPr/>
        </p:nvSpPr>
        <p:spPr>
          <a:xfrm>
            <a:off x="3450084" y="2007661"/>
            <a:ext cx="1527227" cy="3793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Meiryo UI" panose="020B0604030504040204" pitchFamily="50" charset="-128"/>
                <a:ea typeface="Meiryo UI" panose="020B0604030504040204" pitchFamily="50" charset="-128"/>
              </a:rPr>
              <a:t>なぜ①</a:t>
            </a:r>
            <a:endParaRPr kumimoji="1" lang="ja-JP" altLang="en-US" sz="1600" b="1"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55C7A8B3-6F00-A139-34E2-2DFDC525111D}"/>
              </a:ext>
            </a:extLst>
          </p:cNvPr>
          <p:cNvSpPr/>
          <p:nvPr/>
        </p:nvSpPr>
        <p:spPr>
          <a:xfrm>
            <a:off x="5606386" y="2004418"/>
            <a:ext cx="1527227" cy="3793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Meiryo UI" panose="020B0604030504040204" pitchFamily="50" charset="-128"/>
                <a:ea typeface="Meiryo UI" panose="020B0604030504040204" pitchFamily="50" charset="-128"/>
              </a:rPr>
              <a:t>なぜ②</a:t>
            </a:r>
            <a:endParaRPr kumimoji="1" lang="ja-JP" altLang="en-US" sz="1600" b="1"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BD290F4-DBB4-F55E-6B87-10CE02742EBD}"/>
              </a:ext>
            </a:extLst>
          </p:cNvPr>
          <p:cNvSpPr/>
          <p:nvPr/>
        </p:nvSpPr>
        <p:spPr>
          <a:xfrm>
            <a:off x="7762688" y="2004418"/>
            <a:ext cx="1527227" cy="3793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Meiryo UI" panose="020B0604030504040204" pitchFamily="50" charset="-128"/>
                <a:ea typeface="Meiryo UI" panose="020B0604030504040204" pitchFamily="50" charset="-128"/>
              </a:rPr>
              <a:t>なぜ③</a:t>
            </a:r>
            <a:endParaRPr kumimoji="1" lang="ja-JP" altLang="en-US" sz="1600" b="1" dirty="0">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BDCF3149-E2F8-E8B9-8A6B-18D809247BA4}"/>
              </a:ext>
            </a:extLst>
          </p:cNvPr>
          <p:cNvSpPr/>
          <p:nvPr/>
        </p:nvSpPr>
        <p:spPr>
          <a:xfrm>
            <a:off x="9725740" y="2004418"/>
            <a:ext cx="1764000" cy="3793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latin typeface="Meiryo UI" panose="020B0604030504040204" pitchFamily="50" charset="-128"/>
                <a:ea typeface="Meiryo UI" panose="020B0604030504040204" pitchFamily="50" charset="-128"/>
              </a:rPr>
              <a:t>施策の方向性</a:t>
            </a:r>
          </a:p>
        </p:txBody>
      </p:sp>
      <p:sp>
        <p:nvSpPr>
          <p:cNvPr id="9" name="正方形/長方形 8">
            <a:extLst>
              <a:ext uri="{FF2B5EF4-FFF2-40B4-BE49-F238E27FC236}">
                <a16:creationId xmlns:a16="http://schemas.microsoft.com/office/drawing/2014/main" id="{C2C662C2-FA90-86B3-F24D-41A4B1A506D2}"/>
              </a:ext>
            </a:extLst>
          </p:cNvPr>
          <p:cNvSpPr/>
          <p:nvPr/>
        </p:nvSpPr>
        <p:spPr>
          <a:xfrm>
            <a:off x="865762" y="3111892"/>
            <a:ext cx="1776042" cy="1864180"/>
          </a:xfrm>
          <a:prstGeom prst="rect">
            <a:avLst/>
          </a:prstGeom>
          <a:solidFill>
            <a:schemeClr val="accent4">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accent2"/>
                </a:solidFill>
                <a:latin typeface="Meiryo UI" panose="020B0604030504040204" pitchFamily="50" charset="-128"/>
                <a:ea typeface="Meiryo UI" panose="020B0604030504040204" pitchFamily="50" charset="-128"/>
              </a:rPr>
              <a:t>【</a:t>
            </a:r>
            <a:r>
              <a:rPr kumimoji="1" lang="ja-JP" altLang="en-US" sz="1400" b="1" dirty="0">
                <a:solidFill>
                  <a:schemeClr val="accent2"/>
                </a:solidFill>
                <a:latin typeface="Meiryo UI" panose="020B0604030504040204" pitchFamily="50" charset="-128"/>
                <a:ea typeface="Meiryo UI" panose="020B0604030504040204" pitchFamily="50" charset="-128"/>
              </a:rPr>
              <a:t>ムダ</a:t>
            </a:r>
            <a:r>
              <a:rPr kumimoji="1" lang="en-US" altLang="ja-JP" sz="1400" b="1" dirty="0">
                <a:solidFill>
                  <a:schemeClr val="accent2"/>
                </a:solidFill>
                <a:latin typeface="Meiryo UI" panose="020B0604030504040204" pitchFamily="50" charset="-128"/>
                <a:ea typeface="Meiryo UI" panose="020B0604030504040204" pitchFamily="50" charset="-128"/>
              </a:rPr>
              <a:t>】</a:t>
            </a:r>
            <a:r>
              <a:rPr kumimoji="1" lang="ja-JP" altLang="en-US" sz="1400" b="1" dirty="0">
                <a:solidFill>
                  <a:schemeClr val="accent2"/>
                </a:solidFill>
                <a:latin typeface="Meiryo UI" panose="020B0604030504040204" pitchFamily="50" charset="-128"/>
                <a:ea typeface="Meiryo UI" panose="020B0604030504040204" pitchFamily="50" charset="-128"/>
              </a:rPr>
              <a:t>各部門から 受け取る申請データ</a:t>
            </a:r>
          </a:p>
          <a:p>
            <a:pPr algn="ctr"/>
            <a:r>
              <a:rPr kumimoji="1" lang="ja-JP" altLang="en-US" sz="1400" b="1" dirty="0">
                <a:solidFill>
                  <a:schemeClr val="accent2"/>
                </a:solidFill>
                <a:latin typeface="Meiryo UI" panose="020B0604030504040204" pitchFamily="50" charset="-128"/>
                <a:ea typeface="Meiryo UI" panose="020B0604030504040204" pitchFamily="50" charset="-128"/>
              </a:rPr>
              <a:t>（</a:t>
            </a:r>
            <a:r>
              <a:rPr kumimoji="1" lang="en-US" altLang="ja-JP" sz="1400" b="1" dirty="0">
                <a:solidFill>
                  <a:schemeClr val="accent2"/>
                </a:solidFill>
                <a:latin typeface="Meiryo UI" panose="020B0604030504040204" pitchFamily="50" charset="-128"/>
                <a:ea typeface="Meiryo UI" panose="020B0604030504040204" pitchFamily="50" charset="-128"/>
              </a:rPr>
              <a:t>Excel</a:t>
            </a:r>
            <a:r>
              <a:rPr kumimoji="1" lang="ja-JP" altLang="en-US" sz="1400" b="1" dirty="0">
                <a:solidFill>
                  <a:schemeClr val="accent2"/>
                </a:solidFill>
                <a:latin typeface="Meiryo UI" panose="020B0604030504040204" pitchFamily="50" charset="-128"/>
                <a:ea typeface="Meiryo UI" panose="020B0604030504040204" pitchFamily="50" charset="-128"/>
              </a:rPr>
              <a:t>）の集計に</a:t>
            </a:r>
          </a:p>
          <a:p>
            <a:pPr algn="ctr"/>
            <a:r>
              <a:rPr kumimoji="1" lang="ja-JP" altLang="en-US" sz="1400" b="1" dirty="0">
                <a:solidFill>
                  <a:schemeClr val="accent2"/>
                </a:solidFill>
                <a:latin typeface="Meiryo UI" panose="020B0604030504040204" pitchFamily="50" charset="-128"/>
                <a:ea typeface="Meiryo UI" panose="020B0604030504040204" pitchFamily="50" charset="-128"/>
              </a:rPr>
              <a:t>手間・時間がかかる</a:t>
            </a:r>
          </a:p>
        </p:txBody>
      </p:sp>
      <p:sp>
        <p:nvSpPr>
          <p:cNvPr id="10" name="正方形/長方形 9">
            <a:extLst>
              <a:ext uri="{FF2B5EF4-FFF2-40B4-BE49-F238E27FC236}">
                <a16:creationId xmlns:a16="http://schemas.microsoft.com/office/drawing/2014/main" id="{1B3CBBD5-B289-A3D9-5A2C-C0B0BCC820B4}"/>
              </a:ext>
            </a:extLst>
          </p:cNvPr>
          <p:cNvSpPr/>
          <p:nvPr/>
        </p:nvSpPr>
        <p:spPr>
          <a:xfrm>
            <a:off x="3450084" y="2492126"/>
            <a:ext cx="1527227" cy="970459"/>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accent1"/>
                </a:solidFill>
                <a:latin typeface="Meiryo UI" panose="020B0604030504040204" pitchFamily="50" charset="-128"/>
                <a:ea typeface="Meiryo UI" panose="020B0604030504040204" pitchFamily="50" charset="-128"/>
              </a:rPr>
              <a:t>申請</a:t>
            </a:r>
            <a:r>
              <a:rPr kumimoji="1" lang="en-US" altLang="ja-JP" sz="1200" dirty="0">
                <a:solidFill>
                  <a:schemeClr val="accent1"/>
                </a:solidFill>
                <a:latin typeface="Meiryo UI" panose="020B0604030504040204" pitchFamily="50" charset="-128"/>
                <a:ea typeface="Meiryo UI" panose="020B0604030504040204" pitchFamily="50" charset="-128"/>
              </a:rPr>
              <a:t>Excel</a:t>
            </a:r>
            <a:r>
              <a:rPr kumimoji="1" lang="ja-JP" altLang="en-US" sz="1200" dirty="0">
                <a:solidFill>
                  <a:schemeClr val="accent1"/>
                </a:solidFill>
                <a:latin typeface="Meiryo UI" panose="020B0604030504040204" pitchFamily="50" charset="-128"/>
                <a:ea typeface="Meiryo UI" panose="020B0604030504040204" pitchFamily="50" charset="-128"/>
              </a:rPr>
              <a:t>から 集計</a:t>
            </a:r>
            <a:r>
              <a:rPr kumimoji="1" lang="en-US" altLang="ja-JP" sz="1200" dirty="0">
                <a:solidFill>
                  <a:schemeClr val="accent1"/>
                </a:solidFill>
                <a:latin typeface="Meiryo UI" panose="020B0604030504040204" pitchFamily="50" charset="-128"/>
                <a:ea typeface="Meiryo UI" panose="020B0604030504040204" pitchFamily="50" charset="-128"/>
              </a:rPr>
              <a:t>Excel</a:t>
            </a:r>
            <a:r>
              <a:rPr kumimoji="1" lang="ja-JP" altLang="en-US" sz="1200" dirty="0">
                <a:solidFill>
                  <a:schemeClr val="accent1"/>
                </a:solidFill>
                <a:latin typeface="Meiryo UI" panose="020B0604030504040204" pitchFamily="50" charset="-128"/>
                <a:ea typeface="Meiryo UI" panose="020B0604030504040204" pitchFamily="50" charset="-128"/>
              </a:rPr>
              <a:t>への転記に時間がかかる</a:t>
            </a:r>
          </a:p>
        </p:txBody>
      </p:sp>
      <p:sp>
        <p:nvSpPr>
          <p:cNvPr id="11" name="正方形/長方形 10">
            <a:extLst>
              <a:ext uri="{FF2B5EF4-FFF2-40B4-BE49-F238E27FC236}">
                <a16:creationId xmlns:a16="http://schemas.microsoft.com/office/drawing/2014/main" id="{77BB1535-97DC-AA21-B314-949B1A1DA946}"/>
              </a:ext>
            </a:extLst>
          </p:cNvPr>
          <p:cNvSpPr/>
          <p:nvPr/>
        </p:nvSpPr>
        <p:spPr>
          <a:xfrm>
            <a:off x="3450083" y="3558925"/>
            <a:ext cx="1527227" cy="970459"/>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accent1"/>
                </a:solidFill>
                <a:latin typeface="Meiryo UI" panose="020B0604030504040204" pitchFamily="50" charset="-128"/>
                <a:ea typeface="Meiryo UI" panose="020B0604030504040204" pitchFamily="50" charset="-128"/>
              </a:rPr>
              <a:t>提出シートが部門ごとにバラバラ</a:t>
            </a:r>
          </a:p>
        </p:txBody>
      </p:sp>
      <p:sp>
        <p:nvSpPr>
          <p:cNvPr id="12" name="正方形/長方形 11">
            <a:extLst>
              <a:ext uri="{FF2B5EF4-FFF2-40B4-BE49-F238E27FC236}">
                <a16:creationId xmlns:a16="http://schemas.microsoft.com/office/drawing/2014/main" id="{5F7229F4-D234-26A3-E4DA-5033A8E5C696}"/>
              </a:ext>
            </a:extLst>
          </p:cNvPr>
          <p:cNvSpPr/>
          <p:nvPr/>
        </p:nvSpPr>
        <p:spPr>
          <a:xfrm>
            <a:off x="3450083" y="4615993"/>
            <a:ext cx="1527227" cy="970459"/>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accent1"/>
                </a:solidFill>
                <a:latin typeface="Meiryo UI" panose="020B0604030504040204" pitchFamily="50" charset="-128"/>
                <a:ea typeface="Meiryo UI" panose="020B0604030504040204" pitchFamily="50" charset="-128"/>
              </a:rPr>
              <a:t>提出時期がバラバラで、その都度作業やり直しが発生</a:t>
            </a:r>
          </a:p>
        </p:txBody>
      </p:sp>
      <p:sp>
        <p:nvSpPr>
          <p:cNvPr id="13" name="正方形/長方形 12">
            <a:extLst>
              <a:ext uri="{FF2B5EF4-FFF2-40B4-BE49-F238E27FC236}">
                <a16:creationId xmlns:a16="http://schemas.microsoft.com/office/drawing/2014/main" id="{23728A23-0DCA-1B6E-A40C-1EC985AE362E}"/>
              </a:ext>
            </a:extLst>
          </p:cNvPr>
          <p:cNvSpPr/>
          <p:nvPr/>
        </p:nvSpPr>
        <p:spPr>
          <a:xfrm>
            <a:off x="5606384" y="2489057"/>
            <a:ext cx="1527227" cy="410472"/>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accent1"/>
                </a:solidFill>
                <a:latin typeface="Meiryo UI" panose="020B0604030504040204" pitchFamily="50" charset="-128"/>
                <a:ea typeface="Meiryo UI" panose="020B0604030504040204" pitchFamily="50" charset="-128"/>
              </a:rPr>
              <a:t>【</a:t>
            </a:r>
            <a:r>
              <a:rPr kumimoji="1" lang="ja-JP" altLang="en-US" sz="1200" b="1" dirty="0">
                <a:solidFill>
                  <a:schemeClr val="accent1"/>
                </a:solidFill>
                <a:latin typeface="Meiryo UI" panose="020B0604030504040204" pitchFamily="50" charset="-128"/>
                <a:ea typeface="Meiryo UI" panose="020B0604030504040204" pitchFamily="50" charset="-128"/>
              </a:rPr>
              <a:t>機能</a:t>
            </a:r>
            <a:r>
              <a:rPr kumimoji="1" lang="en-US" altLang="ja-JP" sz="1200" b="1" dirty="0">
                <a:solidFill>
                  <a:schemeClr val="accent1"/>
                </a:solidFill>
                <a:latin typeface="Meiryo UI" panose="020B0604030504040204" pitchFamily="50" charset="-128"/>
                <a:ea typeface="Meiryo UI" panose="020B0604030504040204" pitchFamily="50" charset="-128"/>
              </a:rPr>
              <a:t>】</a:t>
            </a:r>
            <a:r>
              <a:rPr kumimoji="1" lang="ja-JP" altLang="en-US" sz="1200" b="1" dirty="0">
                <a:solidFill>
                  <a:schemeClr val="accent1"/>
                </a:solidFill>
                <a:latin typeface="Meiryo UI" panose="020B0604030504040204" pitchFamily="50" charset="-128"/>
                <a:ea typeface="Meiryo UI" panose="020B0604030504040204" pitchFamily="50" charset="-128"/>
              </a:rPr>
              <a:t>転記作業を 手で実施</a:t>
            </a:r>
          </a:p>
        </p:txBody>
      </p:sp>
      <p:sp>
        <p:nvSpPr>
          <p:cNvPr id="14" name="正方形/長方形 13">
            <a:extLst>
              <a:ext uri="{FF2B5EF4-FFF2-40B4-BE49-F238E27FC236}">
                <a16:creationId xmlns:a16="http://schemas.microsoft.com/office/drawing/2014/main" id="{D3F1CB51-450A-C321-162B-95746B7DFE67}"/>
              </a:ext>
            </a:extLst>
          </p:cNvPr>
          <p:cNvSpPr/>
          <p:nvPr/>
        </p:nvSpPr>
        <p:spPr>
          <a:xfrm>
            <a:off x="5606384" y="3044060"/>
            <a:ext cx="1527227" cy="410472"/>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accent1"/>
                </a:solidFill>
                <a:latin typeface="Meiryo UI" panose="020B0604030504040204" pitchFamily="50" charset="-128"/>
                <a:ea typeface="Meiryo UI" panose="020B0604030504040204" pitchFamily="50" charset="-128"/>
              </a:rPr>
              <a:t>【</a:t>
            </a:r>
            <a:r>
              <a:rPr kumimoji="1" lang="ja-JP" altLang="en-US" sz="1200" b="1" dirty="0">
                <a:solidFill>
                  <a:schemeClr val="accent1"/>
                </a:solidFill>
                <a:latin typeface="Meiryo UI" panose="020B0604030504040204" pitchFamily="50" charset="-128"/>
                <a:ea typeface="Meiryo UI" panose="020B0604030504040204" pitchFamily="50" charset="-128"/>
              </a:rPr>
              <a:t>機能</a:t>
            </a:r>
            <a:r>
              <a:rPr kumimoji="1" lang="en-US" altLang="ja-JP" sz="1200" b="1" dirty="0">
                <a:solidFill>
                  <a:schemeClr val="accent1"/>
                </a:solidFill>
                <a:latin typeface="Meiryo UI" panose="020B0604030504040204" pitchFamily="50" charset="-128"/>
                <a:ea typeface="Meiryo UI" panose="020B0604030504040204" pitchFamily="50" charset="-128"/>
              </a:rPr>
              <a:t>】Excel</a:t>
            </a:r>
            <a:r>
              <a:rPr kumimoji="1" lang="ja-JP" altLang="en-US" sz="1200" b="1" dirty="0">
                <a:solidFill>
                  <a:schemeClr val="accent1"/>
                </a:solidFill>
                <a:latin typeface="Meiryo UI" panose="020B0604030504040204" pitchFamily="50" charset="-128"/>
                <a:ea typeface="Meiryo UI" panose="020B0604030504040204" pitchFamily="50" charset="-128"/>
              </a:rPr>
              <a:t>で申請を受け付けている</a:t>
            </a:r>
          </a:p>
        </p:txBody>
      </p:sp>
      <p:sp>
        <p:nvSpPr>
          <p:cNvPr id="15" name="正方形/長方形 14">
            <a:extLst>
              <a:ext uri="{FF2B5EF4-FFF2-40B4-BE49-F238E27FC236}">
                <a16:creationId xmlns:a16="http://schemas.microsoft.com/office/drawing/2014/main" id="{D000FC15-A0C4-7C17-EB2F-BBB29F75D892}"/>
              </a:ext>
            </a:extLst>
          </p:cNvPr>
          <p:cNvSpPr/>
          <p:nvPr/>
        </p:nvSpPr>
        <p:spPr>
          <a:xfrm>
            <a:off x="5606384" y="3558924"/>
            <a:ext cx="1527227" cy="970459"/>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accent1"/>
                </a:solidFill>
                <a:latin typeface="Meiryo UI" panose="020B0604030504040204" pitchFamily="50" charset="-128"/>
                <a:ea typeface="Meiryo UI" panose="020B0604030504040204" pitchFamily="50" charset="-128"/>
              </a:rPr>
              <a:t>申請</a:t>
            </a:r>
            <a:r>
              <a:rPr kumimoji="1" lang="en-US" altLang="ja-JP" sz="1200">
                <a:solidFill>
                  <a:schemeClr val="accent1"/>
                </a:solidFill>
                <a:latin typeface="Meiryo UI" panose="020B0604030504040204" pitchFamily="50" charset="-128"/>
                <a:ea typeface="Meiryo UI" panose="020B0604030504040204" pitchFamily="50" charset="-128"/>
              </a:rPr>
              <a:t>Excel</a:t>
            </a:r>
            <a:r>
              <a:rPr kumimoji="1" lang="ja-JP" altLang="en-US" sz="1200">
                <a:solidFill>
                  <a:schemeClr val="accent1"/>
                </a:solidFill>
                <a:latin typeface="Meiryo UI" panose="020B0604030504040204" pitchFamily="50" charset="-128"/>
                <a:ea typeface="Meiryo UI" panose="020B0604030504040204" pitchFamily="50" charset="-128"/>
              </a:rPr>
              <a:t>の書式を 部門が使いやすいよ うに書き換えている</a:t>
            </a:r>
            <a:endParaRPr kumimoji="1" lang="ja-JP" altLang="en-US" sz="1200" dirty="0">
              <a:solidFill>
                <a:schemeClr val="accent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F9A7744-1AE6-697E-D02D-4FCC148D904F}"/>
              </a:ext>
            </a:extLst>
          </p:cNvPr>
          <p:cNvSpPr/>
          <p:nvPr/>
        </p:nvSpPr>
        <p:spPr>
          <a:xfrm>
            <a:off x="5606384" y="4625721"/>
            <a:ext cx="1527227" cy="970459"/>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accent1"/>
                </a:solidFill>
                <a:latin typeface="Meiryo UI" panose="020B0604030504040204" pitchFamily="50" charset="-128"/>
                <a:ea typeface="Meiryo UI" panose="020B0604030504040204" pitchFamily="50" charset="-128"/>
              </a:rPr>
              <a:t>【</a:t>
            </a:r>
            <a:r>
              <a:rPr kumimoji="1" lang="ja-JP" altLang="en-US" sz="1200" b="1" dirty="0">
                <a:solidFill>
                  <a:schemeClr val="accent1"/>
                </a:solidFill>
                <a:latin typeface="Meiryo UI" panose="020B0604030504040204" pitchFamily="50" charset="-128"/>
                <a:ea typeface="Meiryo UI" panose="020B0604030504040204" pitchFamily="50" charset="-128"/>
              </a:rPr>
              <a:t>組織</a:t>
            </a:r>
            <a:r>
              <a:rPr kumimoji="1" lang="en-US" altLang="ja-JP" sz="1200" b="1" dirty="0">
                <a:solidFill>
                  <a:schemeClr val="accent1"/>
                </a:solidFill>
                <a:latin typeface="Meiryo UI" panose="020B0604030504040204" pitchFamily="50" charset="-128"/>
                <a:ea typeface="Meiryo UI" panose="020B0604030504040204" pitchFamily="50" charset="-128"/>
              </a:rPr>
              <a:t>】</a:t>
            </a:r>
            <a:r>
              <a:rPr kumimoji="1" lang="ja-JP" altLang="en-US" sz="1200" b="1" dirty="0">
                <a:solidFill>
                  <a:schemeClr val="accent1"/>
                </a:solidFill>
                <a:latin typeface="Meiryo UI" panose="020B0604030504040204" pitchFamily="50" charset="-128"/>
                <a:ea typeface="Meiryo UI" panose="020B0604030504040204" pitchFamily="50" charset="-128"/>
              </a:rPr>
              <a:t>提出期限が 守られない</a:t>
            </a:r>
          </a:p>
        </p:txBody>
      </p:sp>
      <p:sp>
        <p:nvSpPr>
          <p:cNvPr id="17" name="正方形/長方形 16">
            <a:extLst>
              <a:ext uri="{FF2B5EF4-FFF2-40B4-BE49-F238E27FC236}">
                <a16:creationId xmlns:a16="http://schemas.microsoft.com/office/drawing/2014/main" id="{AA04B21A-DAC0-71DB-B62B-44C98DBBA995}"/>
              </a:ext>
            </a:extLst>
          </p:cNvPr>
          <p:cNvSpPr/>
          <p:nvPr/>
        </p:nvSpPr>
        <p:spPr>
          <a:xfrm>
            <a:off x="7788624" y="3561994"/>
            <a:ext cx="1527227" cy="410472"/>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accent1"/>
                </a:solidFill>
                <a:latin typeface="Meiryo UI" panose="020B0604030504040204" pitchFamily="50" charset="-128"/>
                <a:ea typeface="Meiryo UI" panose="020B0604030504040204" pitchFamily="50" charset="-128"/>
              </a:rPr>
              <a:t>【</a:t>
            </a:r>
            <a:r>
              <a:rPr kumimoji="1" lang="ja-JP" altLang="en-US" sz="1200" b="1">
                <a:solidFill>
                  <a:schemeClr val="accent1"/>
                </a:solidFill>
                <a:latin typeface="Meiryo UI" panose="020B0604030504040204" pitchFamily="50" charset="-128"/>
                <a:ea typeface="Meiryo UI" panose="020B0604030504040204" pitchFamily="50" charset="-128"/>
              </a:rPr>
              <a:t>制度</a:t>
            </a:r>
            <a:r>
              <a:rPr kumimoji="1" lang="en-US" altLang="ja-JP" sz="1200" b="1">
                <a:solidFill>
                  <a:schemeClr val="accent1"/>
                </a:solidFill>
                <a:latin typeface="Meiryo UI" panose="020B0604030504040204" pitchFamily="50" charset="-128"/>
                <a:ea typeface="Meiryo UI" panose="020B0604030504040204" pitchFamily="50" charset="-128"/>
              </a:rPr>
              <a:t>】</a:t>
            </a:r>
            <a:r>
              <a:rPr kumimoji="1" lang="ja-JP" altLang="en-US" sz="1200" b="1">
                <a:solidFill>
                  <a:schemeClr val="accent1"/>
                </a:solidFill>
                <a:latin typeface="Meiryo UI" panose="020B0604030504040204" pitchFamily="50" charset="-128"/>
                <a:ea typeface="Meiryo UI" panose="020B0604030504040204" pitchFamily="50" charset="-128"/>
              </a:rPr>
              <a:t>書き換え禁 止ルールがない</a:t>
            </a:r>
            <a:endParaRPr kumimoji="1" lang="ja-JP" altLang="en-US" sz="1200" b="1" dirty="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4E44DC02-EA9F-10A4-36CC-7B450325C1D9}"/>
              </a:ext>
            </a:extLst>
          </p:cNvPr>
          <p:cNvSpPr/>
          <p:nvPr/>
        </p:nvSpPr>
        <p:spPr>
          <a:xfrm>
            <a:off x="7788624" y="4118911"/>
            <a:ext cx="1527227" cy="410472"/>
          </a:xfrm>
          <a:prstGeom prst="rect">
            <a:avLst/>
          </a:prstGeom>
          <a:solidFill>
            <a:schemeClr val="accent1">
              <a:lumMod val="20000"/>
              <a:lumOff val="8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b="1" dirty="0">
                <a:solidFill>
                  <a:schemeClr val="accent1"/>
                </a:solidFill>
                <a:latin typeface="Meiryo UI" panose="020B0604030504040204" pitchFamily="50" charset="-128"/>
                <a:ea typeface="Meiryo UI" panose="020B0604030504040204" pitchFamily="50" charset="-128"/>
              </a:rPr>
              <a:t>【</a:t>
            </a:r>
            <a:r>
              <a:rPr kumimoji="1" lang="ja-JP" altLang="en-US" sz="1050" b="1" dirty="0">
                <a:solidFill>
                  <a:schemeClr val="accent1"/>
                </a:solidFill>
                <a:latin typeface="Meiryo UI" panose="020B0604030504040204" pitchFamily="50" charset="-128"/>
                <a:ea typeface="Meiryo UI" panose="020B0604030504040204" pitchFamily="50" charset="-128"/>
              </a:rPr>
              <a:t>機能</a:t>
            </a:r>
            <a:r>
              <a:rPr kumimoji="1" lang="en-US" altLang="ja-JP" sz="1050" b="1" dirty="0">
                <a:solidFill>
                  <a:schemeClr val="accent1"/>
                </a:solidFill>
                <a:latin typeface="Meiryo UI" panose="020B0604030504040204" pitchFamily="50" charset="-128"/>
                <a:ea typeface="Meiryo UI" panose="020B0604030504040204" pitchFamily="50" charset="-128"/>
              </a:rPr>
              <a:t>】</a:t>
            </a:r>
            <a:r>
              <a:rPr kumimoji="1" lang="ja-JP" altLang="en-US" sz="1050" b="1" dirty="0">
                <a:solidFill>
                  <a:schemeClr val="accent1"/>
                </a:solidFill>
                <a:latin typeface="Meiryo UI" panose="020B0604030504040204" pitchFamily="50" charset="-128"/>
                <a:ea typeface="Meiryo UI" panose="020B0604030504040204" pitchFamily="50" charset="-128"/>
              </a:rPr>
              <a:t>部門の要望に対応できる書式ではない</a:t>
            </a:r>
          </a:p>
        </p:txBody>
      </p:sp>
      <p:sp>
        <p:nvSpPr>
          <p:cNvPr id="19" name="正方形/長方形 18">
            <a:extLst>
              <a:ext uri="{FF2B5EF4-FFF2-40B4-BE49-F238E27FC236}">
                <a16:creationId xmlns:a16="http://schemas.microsoft.com/office/drawing/2014/main" id="{AA747A5C-A3F2-FC93-F922-05BCA57971AB}"/>
              </a:ext>
            </a:extLst>
          </p:cNvPr>
          <p:cNvSpPr/>
          <p:nvPr/>
        </p:nvSpPr>
        <p:spPr>
          <a:xfrm>
            <a:off x="9785988" y="2489057"/>
            <a:ext cx="1624557" cy="410472"/>
          </a:xfrm>
          <a:prstGeom prst="rect">
            <a:avLst/>
          </a:prstGeom>
          <a:solidFill>
            <a:schemeClr val="bg1">
              <a:lumMod val="85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lumMod val="95000"/>
                    <a:lumOff val="5000"/>
                  </a:schemeClr>
                </a:solidFill>
                <a:latin typeface="Meiryo UI" panose="020B0604030504040204" pitchFamily="50" charset="-128"/>
                <a:ea typeface="Meiryo UI" panose="020B0604030504040204" pitchFamily="50" charset="-128"/>
              </a:rPr>
              <a:t>RPA</a:t>
            </a:r>
            <a:r>
              <a:rPr kumimoji="1" lang="ja-JP" altLang="en-US" sz="1400" dirty="0">
                <a:solidFill>
                  <a:schemeClr val="tx1">
                    <a:lumMod val="95000"/>
                    <a:lumOff val="5000"/>
                  </a:schemeClr>
                </a:solidFill>
                <a:latin typeface="Meiryo UI" panose="020B0604030504040204" pitchFamily="50" charset="-128"/>
                <a:ea typeface="Meiryo UI" panose="020B0604030504040204" pitchFamily="50" charset="-128"/>
              </a:rPr>
              <a:t>の活用</a:t>
            </a:r>
            <a:endParaRPr kumimoji="1" lang="en-US" altLang="ja-JP" sz="1400" dirty="0">
              <a:solidFill>
                <a:schemeClr val="tx1">
                  <a:lumMod val="95000"/>
                  <a:lumOff val="5000"/>
                </a:schemeClr>
              </a:solidFill>
              <a:latin typeface="Meiryo UI" panose="020B0604030504040204" pitchFamily="50" charset="-128"/>
              <a:ea typeface="Meiryo UI" panose="020B0604030504040204" pitchFamily="50" charset="-128"/>
            </a:endParaRPr>
          </a:p>
          <a:p>
            <a:pPr algn="ctr"/>
            <a:r>
              <a:rPr lang="en-US" altLang="ja-JP" sz="1400" dirty="0">
                <a:solidFill>
                  <a:schemeClr val="tx1">
                    <a:lumMod val="95000"/>
                    <a:lumOff val="5000"/>
                  </a:schemeClr>
                </a:solidFill>
                <a:latin typeface="Meiryo UI" panose="020B0604030504040204" pitchFamily="50" charset="-128"/>
                <a:ea typeface="Meiryo UI" panose="020B0604030504040204" pitchFamily="50" charset="-128"/>
              </a:rPr>
              <a:t>Excel</a:t>
            </a:r>
            <a:r>
              <a:rPr lang="ja-JP" altLang="en-US" sz="1400" dirty="0">
                <a:solidFill>
                  <a:schemeClr val="tx1">
                    <a:lumMod val="95000"/>
                    <a:lumOff val="5000"/>
                  </a:schemeClr>
                </a:solidFill>
                <a:latin typeface="Meiryo UI" panose="020B0604030504040204" pitchFamily="50" charset="-128"/>
                <a:ea typeface="Meiryo UI" panose="020B0604030504040204" pitchFamily="50" charset="-128"/>
              </a:rPr>
              <a:t>マクロ活用</a:t>
            </a:r>
            <a:endParaRPr kumimoji="1" lang="ja-JP" altLang="en-US" sz="1400" dirty="0">
              <a:solidFill>
                <a:schemeClr val="tx1">
                  <a:lumMod val="95000"/>
                  <a:lumOff val="5000"/>
                </a:schemeClr>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DED6160-59D0-1C47-1286-2307ECDE682C}"/>
              </a:ext>
            </a:extLst>
          </p:cNvPr>
          <p:cNvSpPr/>
          <p:nvPr/>
        </p:nvSpPr>
        <p:spPr>
          <a:xfrm>
            <a:off x="9785988" y="3044060"/>
            <a:ext cx="1624557" cy="410472"/>
          </a:xfrm>
          <a:prstGeom prst="rect">
            <a:avLst/>
          </a:prstGeom>
          <a:solidFill>
            <a:schemeClr val="bg1">
              <a:lumMod val="85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lumMod val="95000"/>
                    <a:lumOff val="5000"/>
                  </a:schemeClr>
                </a:solidFill>
                <a:latin typeface="Meiryo UI" panose="020B0604030504040204" pitchFamily="50" charset="-128"/>
                <a:ea typeface="Meiryo UI" panose="020B0604030504040204" pitchFamily="50" charset="-128"/>
              </a:rPr>
              <a:t>Web</a:t>
            </a:r>
            <a:r>
              <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rPr>
              <a:t>フォームの活用</a:t>
            </a:r>
          </a:p>
        </p:txBody>
      </p:sp>
      <p:sp>
        <p:nvSpPr>
          <p:cNvPr id="22" name="正方形/長方形 21">
            <a:extLst>
              <a:ext uri="{FF2B5EF4-FFF2-40B4-BE49-F238E27FC236}">
                <a16:creationId xmlns:a16="http://schemas.microsoft.com/office/drawing/2014/main" id="{D3E1DB19-681B-4396-7698-05BE6EF3AC56}"/>
              </a:ext>
            </a:extLst>
          </p:cNvPr>
          <p:cNvSpPr/>
          <p:nvPr/>
        </p:nvSpPr>
        <p:spPr>
          <a:xfrm>
            <a:off x="9785988" y="3558924"/>
            <a:ext cx="1624557" cy="410472"/>
          </a:xfrm>
          <a:prstGeom prst="rect">
            <a:avLst/>
          </a:prstGeom>
          <a:solidFill>
            <a:schemeClr val="bg1">
              <a:lumMod val="85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rPr>
              <a:t>書式変更禁止ルールの徹底</a:t>
            </a:r>
          </a:p>
        </p:txBody>
      </p:sp>
      <p:sp>
        <p:nvSpPr>
          <p:cNvPr id="23" name="正方形/長方形 22">
            <a:extLst>
              <a:ext uri="{FF2B5EF4-FFF2-40B4-BE49-F238E27FC236}">
                <a16:creationId xmlns:a16="http://schemas.microsoft.com/office/drawing/2014/main" id="{22B06424-0BF1-FB83-D4B6-0CE214BC7295}"/>
              </a:ext>
            </a:extLst>
          </p:cNvPr>
          <p:cNvSpPr/>
          <p:nvPr/>
        </p:nvSpPr>
        <p:spPr>
          <a:xfrm>
            <a:off x="9785988" y="4112291"/>
            <a:ext cx="1624557" cy="410472"/>
          </a:xfrm>
          <a:prstGeom prst="rect">
            <a:avLst/>
          </a:prstGeom>
          <a:solidFill>
            <a:schemeClr val="bg1">
              <a:lumMod val="85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rPr>
              <a:t>申請書統一</a:t>
            </a:r>
            <a:endParaRPr kumimoji="1" lang="en-US" altLang="ja-JP" sz="1200" dirty="0">
              <a:solidFill>
                <a:schemeClr val="tx1">
                  <a:lumMod val="95000"/>
                  <a:lumOff val="5000"/>
                </a:schemeClr>
              </a:solidFill>
              <a:latin typeface="Meiryo UI" panose="020B0604030504040204" pitchFamily="50" charset="-128"/>
              <a:ea typeface="Meiryo UI" panose="020B0604030504040204" pitchFamily="50" charset="-128"/>
            </a:endParaRPr>
          </a:p>
          <a:p>
            <a:pPr algn="ctr"/>
            <a:r>
              <a:rPr lang="ja-JP" altLang="en-US" sz="1200" dirty="0">
                <a:solidFill>
                  <a:schemeClr val="tx1">
                    <a:lumMod val="95000"/>
                    <a:lumOff val="5000"/>
                  </a:schemeClr>
                </a:solidFill>
                <a:latin typeface="Meiryo UI" panose="020B0604030504040204" pitchFamily="50" charset="-128"/>
                <a:ea typeface="Meiryo UI" panose="020B0604030504040204" pitchFamily="50" charset="-128"/>
              </a:rPr>
              <a:t>（部門要望の対応）</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FBA0245-8FA6-CD58-B836-BA7DB7DCA33F}"/>
              </a:ext>
            </a:extLst>
          </p:cNvPr>
          <p:cNvSpPr/>
          <p:nvPr/>
        </p:nvSpPr>
        <p:spPr>
          <a:xfrm>
            <a:off x="9785988" y="4606264"/>
            <a:ext cx="1624557" cy="970459"/>
          </a:xfrm>
          <a:prstGeom prst="rect">
            <a:avLst/>
          </a:prstGeom>
          <a:solidFill>
            <a:schemeClr val="bg1">
              <a:lumMod val="85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rPr>
              <a:t>提出期限の徹底</a:t>
            </a:r>
            <a:endParaRPr kumimoji="1" lang="en-US" altLang="ja-JP" sz="1200" dirty="0">
              <a:solidFill>
                <a:schemeClr val="tx1">
                  <a:lumMod val="95000"/>
                  <a:lumOff val="5000"/>
                </a:schemeClr>
              </a:solidFill>
              <a:latin typeface="Meiryo UI" panose="020B0604030504040204" pitchFamily="50" charset="-128"/>
              <a:ea typeface="Meiryo UI" panose="020B0604030504040204" pitchFamily="50" charset="-128"/>
            </a:endParaRPr>
          </a:p>
          <a:p>
            <a:pPr algn="ctr"/>
            <a:r>
              <a:rPr lang="ja-JP" altLang="en-US" sz="1200" dirty="0">
                <a:solidFill>
                  <a:schemeClr val="tx1">
                    <a:lumMod val="95000"/>
                    <a:lumOff val="5000"/>
                  </a:schemeClr>
                </a:solidFill>
                <a:latin typeface="Meiryo UI" panose="020B0604030504040204" pitchFamily="50" charset="-128"/>
                <a:ea typeface="Meiryo UI" panose="020B0604030504040204" pitchFamily="50" charset="-128"/>
              </a:rPr>
              <a:t>期限前リマインド</a:t>
            </a:r>
            <a:endParaRPr kumimoji="1" lang="ja-JP" altLang="en-US" sz="1200" dirty="0">
              <a:solidFill>
                <a:schemeClr val="tx1">
                  <a:lumMod val="95000"/>
                  <a:lumOff val="5000"/>
                </a:schemeClr>
              </a:solidFill>
              <a:latin typeface="Meiryo UI" panose="020B0604030504040204" pitchFamily="50" charset="-128"/>
              <a:ea typeface="Meiryo UI" panose="020B0604030504040204" pitchFamily="50" charset="-128"/>
            </a:endParaRPr>
          </a:p>
        </p:txBody>
      </p:sp>
      <p:cxnSp>
        <p:nvCxnSpPr>
          <p:cNvPr id="25" name="コネクタ: カギ線 24">
            <a:extLst>
              <a:ext uri="{FF2B5EF4-FFF2-40B4-BE49-F238E27FC236}">
                <a16:creationId xmlns:a16="http://schemas.microsoft.com/office/drawing/2014/main" id="{89DA096F-0689-1A1A-022E-706BF2451238}"/>
              </a:ext>
            </a:extLst>
          </p:cNvPr>
          <p:cNvCxnSpPr>
            <a:cxnSpLocks/>
            <a:stCxn id="9" idx="3"/>
            <a:endCxn id="10" idx="1"/>
          </p:cNvCxnSpPr>
          <p:nvPr/>
        </p:nvCxnSpPr>
        <p:spPr>
          <a:xfrm flipV="1">
            <a:off x="2641804" y="2977356"/>
            <a:ext cx="808280" cy="1066626"/>
          </a:xfrm>
          <a:prstGeom prst="bentConnector3">
            <a:avLst>
              <a:gd name="adj1" fmla="val 50000"/>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835D3A67-1E95-6CFC-75D2-6FFF82CAE8D9}"/>
              </a:ext>
            </a:extLst>
          </p:cNvPr>
          <p:cNvCxnSpPr>
            <a:cxnSpLocks/>
            <a:stCxn id="9" idx="3"/>
            <a:endCxn id="11" idx="1"/>
          </p:cNvCxnSpPr>
          <p:nvPr/>
        </p:nvCxnSpPr>
        <p:spPr>
          <a:xfrm>
            <a:off x="2641804" y="4043982"/>
            <a:ext cx="808279" cy="173"/>
          </a:xfrm>
          <a:prstGeom prst="bentConnector3">
            <a:avLst>
              <a:gd name="adj1" fmla="val 50000"/>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CEAA4EDE-6B1E-F23A-293D-0CBC26047BCB}"/>
              </a:ext>
            </a:extLst>
          </p:cNvPr>
          <p:cNvCxnSpPr>
            <a:cxnSpLocks/>
            <a:stCxn id="9" idx="3"/>
            <a:endCxn id="12" idx="1"/>
          </p:cNvCxnSpPr>
          <p:nvPr/>
        </p:nvCxnSpPr>
        <p:spPr>
          <a:xfrm>
            <a:off x="2641804" y="4043982"/>
            <a:ext cx="808279" cy="1057241"/>
          </a:xfrm>
          <a:prstGeom prst="bentConnector3">
            <a:avLst>
              <a:gd name="adj1" fmla="val 50000"/>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438415CB-BE46-774F-9BE6-8E20A7E98A36}"/>
              </a:ext>
            </a:extLst>
          </p:cNvPr>
          <p:cNvCxnSpPr>
            <a:stCxn id="10" idx="3"/>
            <a:endCxn id="13" idx="1"/>
          </p:cNvCxnSpPr>
          <p:nvPr/>
        </p:nvCxnSpPr>
        <p:spPr>
          <a:xfrm flipV="1">
            <a:off x="4977311" y="2694293"/>
            <a:ext cx="629073" cy="283063"/>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D62CBBA5-BF27-B8A2-FE18-B718C45D0470}"/>
              </a:ext>
            </a:extLst>
          </p:cNvPr>
          <p:cNvCxnSpPr>
            <a:cxnSpLocks/>
            <a:stCxn id="10" idx="3"/>
            <a:endCxn id="14" idx="1"/>
          </p:cNvCxnSpPr>
          <p:nvPr/>
        </p:nvCxnSpPr>
        <p:spPr>
          <a:xfrm>
            <a:off x="4977311" y="2977356"/>
            <a:ext cx="629073" cy="271940"/>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28D5196E-1FAF-030E-17C9-9F04A693CEA9}"/>
              </a:ext>
            </a:extLst>
          </p:cNvPr>
          <p:cNvCxnSpPr>
            <a:cxnSpLocks/>
            <a:stCxn id="13" idx="3"/>
            <a:endCxn id="19" idx="1"/>
          </p:cNvCxnSpPr>
          <p:nvPr/>
        </p:nvCxnSpPr>
        <p:spPr>
          <a:xfrm>
            <a:off x="7133611" y="2694293"/>
            <a:ext cx="2652377" cy="0"/>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FE7E2F48-C8BA-8DC3-764C-349357F731C3}"/>
              </a:ext>
            </a:extLst>
          </p:cNvPr>
          <p:cNvCxnSpPr>
            <a:cxnSpLocks/>
            <a:stCxn id="14" idx="3"/>
            <a:endCxn id="20" idx="1"/>
          </p:cNvCxnSpPr>
          <p:nvPr/>
        </p:nvCxnSpPr>
        <p:spPr>
          <a:xfrm>
            <a:off x="7133611" y="3249296"/>
            <a:ext cx="2652377" cy="0"/>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88AD4BBA-2665-7C14-2943-ACCD115B5033}"/>
              </a:ext>
            </a:extLst>
          </p:cNvPr>
          <p:cNvCxnSpPr>
            <a:cxnSpLocks/>
            <a:stCxn id="15" idx="3"/>
            <a:endCxn id="17" idx="1"/>
          </p:cNvCxnSpPr>
          <p:nvPr/>
        </p:nvCxnSpPr>
        <p:spPr>
          <a:xfrm flipV="1">
            <a:off x="7133611" y="3767230"/>
            <a:ext cx="655013" cy="276924"/>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3CC9983F-C50E-768A-AE9E-DBA9D2A51549}"/>
              </a:ext>
            </a:extLst>
          </p:cNvPr>
          <p:cNvCxnSpPr>
            <a:cxnSpLocks/>
            <a:stCxn id="15" idx="3"/>
            <a:endCxn id="18" idx="1"/>
          </p:cNvCxnSpPr>
          <p:nvPr/>
        </p:nvCxnSpPr>
        <p:spPr>
          <a:xfrm>
            <a:off x="7133611" y="4044154"/>
            <a:ext cx="655013" cy="279993"/>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C9F1BE5-00BB-E4CC-C622-EA975007EBE1}"/>
              </a:ext>
            </a:extLst>
          </p:cNvPr>
          <p:cNvCxnSpPr>
            <a:cxnSpLocks/>
            <a:stCxn id="17" idx="3"/>
            <a:endCxn id="22" idx="1"/>
          </p:cNvCxnSpPr>
          <p:nvPr/>
        </p:nvCxnSpPr>
        <p:spPr>
          <a:xfrm flipV="1">
            <a:off x="9315851" y="3764160"/>
            <a:ext cx="470137" cy="3070"/>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84AD83DC-4202-E685-AE44-F948464D7B1C}"/>
              </a:ext>
            </a:extLst>
          </p:cNvPr>
          <p:cNvCxnSpPr>
            <a:cxnSpLocks/>
            <a:stCxn id="18" idx="3"/>
            <a:endCxn id="23" idx="1"/>
          </p:cNvCxnSpPr>
          <p:nvPr/>
        </p:nvCxnSpPr>
        <p:spPr>
          <a:xfrm flipV="1">
            <a:off x="9315851" y="4317527"/>
            <a:ext cx="470137" cy="6620"/>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72788565-8E82-1DD6-D66A-E1194CACFEC0}"/>
              </a:ext>
            </a:extLst>
          </p:cNvPr>
          <p:cNvCxnSpPr>
            <a:cxnSpLocks/>
            <a:stCxn id="16" idx="3"/>
            <a:endCxn id="24" idx="1"/>
          </p:cNvCxnSpPr>
          <p:nvPr/>
        </p:nvCxnSpPr>
        <p:spPr>
          <a:xfrm flipV="1">
            <a:off x="7133611" y="5091494"/>
            <a:ext cx="2652377" cy="19457"/>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07833E89-EBA6-7EEA-3319-4B4DFC9B1877}"/>
              </a:ext>
            </a:extLst>
          </p:cNvPr>
          <p:cNvCxnSpPr>
            <a:cxnSpLocks/>
            <a:stCxn id="11" idx="3"/>
            <a:endCxn id="15" idx="1"/>
          </p:cNvCxnSpPr>
          <p:nvPr/>
        </p:nvCxnSpPr>
        <p:spPr>
          <a:xfrm flipV="1">
            <a:off x="4977310" y="4044154"/>
            <a:ext cx="629074" cy="1"/>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60199C1D-610C-6235-7882-E2F31EF2D504}"/>
              </a:ext>
            </a:extLst>
          </p:cNvPr>
          <p:cNvCxnSpPr>
            <a:cxnSpLocks/>
            <a:stCxn id="12" idx="3"/>
            <a:endCxn id="16" idx="1"/>
          </p:cNvCxnSpPr>
          <p:nvPr/>
        </p:nvCxnSpPr>
        <p:spPr>
          <a:xfrm>
            <a:off x="4977310" y="5101223"/>
            <a:ext cx="629074" cy="9728"/>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四角形: 角を丸くする 38">
            <a:extLst>
              <a:ext uri="{FF2B5EF4-FFF2-40B4-BE49-F238E27FC236}">
                <a16:creationId xmlns:a16="http://schemas.microsoft.com/office/drawing/2014/main" id="{104561D1-0ECF-A399-E5D3-6F7A6CA240F1}"/>
              </a:ext>
            </a:extLst>
          </p:cNvPr>
          <p:cNvSpPr/>
          <p:nvPr/>
        </p:nvSpPr>
        <p:spPr>
          <a:xfrm>
            <a:off x="404446" y="5651310"/>
            <a:ext cx="11277158" cy="837803"/>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lumMod val="95000"/>
                    <a:lumOff val="5000"/>
                  </a:schemeClr>
                </a:solidFill>
                <a:latin typeface="Meiryo UI" panose="020B0604030504040204" pitchFamily="50" charset="-128"/>
                <a:ea typeface="Meiryo UI" panose="020B0604030504040204" pitchFamily="50" charset="-128"/>
              </a:rPr>
              <a:t>上記の例では、問題事象から直接的に施策の方向性を考えると「</a:t>
            </a:r>
            <a:r>
              <a:rPr kumimoji="1" lang="en-US" altLang="ja-JP" sz="1600" dirty="0">
                <a:solidFill>
                  <a:schemeClr val="tx1">
                    <a:lumMod val="95000"/>
                    <a:lumOff val="5000"/>
                  </a:schemeClr>
                </a:solidFill>
                <a:latin typeface="Meiryo UI" panose="020B0604030504040204" pitchFamily="50" charset="-128"/>
                <a:ea typeface="Meiryo UI" panose="020B0604030504040204" pitchFamily="50" charset="-128"/>
              </a:rPr>
              <a:t>RPA</a:t>
            </a:r>
            <a:r>
              <a:rPr kumimoji="1" lang="ja-JP" altLang="en-US" sz="1600" dirty="0">
                <a:solidFill>
                  <a:schemeClr val="tx1">
                    <a:lumMod val="95000"/>
                    <a:lumOff val="5000"/>
                  </a:schemeClr>
                </a:solidFill>
                <a:latin typeface="Meiryo UI" panose="020B0604030504040204" pitchFamily="50" charset="-128"/>
                <a:ea typeface="Meiryo UI" panose="020B0604030504040204" pitchFamily="50" charset="-128"/>
              </a:rPr>
              <a:t>の活用」や「</a:t>
            </a:r>
            <a:r>
              <a:rPr kumimoji="1" lang="en-US" altLang="ja-JP" sz="1600" dirty="0">
                <a:solidFill>
                  <a:schemeClr val="tx1">
                    <a:lumMod val="95000"/>
                    <a:lumOff val="5000"/>
                  </a:schemeClr>
                </a:solidFill>
                <a:latin typeface="Meiryo UI" panose="020B0604030504040204" pitchFamily="50" charset="-128"/>
                <a:ea typeface="Meiryo UI" panose="020B0604030504040204" pitchFamily="50" charset="-128"/>
              </a:rPr>
              <a:t>Excel</a:t>
            </a:r>
            <a:r>
              <a:rPr kumimoji="1" lang="ja-JP" altLang="en-US" sz="1600" dirty="0">
                <a:solidFill>
                  <a:schemeClr val="tx1">
                    <a:lumMod val="95000"/>
                    <a:lumOff val="5000"/>
                  </a:schemeClr>
                </a:solidFill>
                <a:latin typeface="Meiryo UI" panose="020B0604030504040204" pitchFamily="50" charset="-128"/>
                <a:ea typeface="Meiryo UI" panose="020B0604030504040204" pitchFamily="50" charset="-128"/>
              </a:rPr>
              <a:t>マクロ活用」という施策だけにしか辿り着けませんが、根本的な原因を追究することで、ツール導入前に改善すべき点（様式の変更・統一）や、その他の改善策などが見えてきます。</a:t>
            </a:r>
            <a:endParaRPr kumimoji="1" lang="en-US" altLang="ja-JP" sz="1600" dirty="0">
              <a:solidFill>
                <a:schemeClr val="tx1">
                  <a:lumMod val="95000"/>
                  <a:lumOff val="5000"/>
                </a:schemeClr>
              </a:solidFill>
              <a:latin typeface="Meiryo UI" panose="020B0604030504040204" pitchFamily="50" charset="-128"/>
              <a:ea typeface="Meiryo UI" panose="020B0604030504040204" pitchFamily="50" charset="-128"/>
            </a:endParaRPr>
          </a:p>
          <a:p>
            <a:r>
              <a:rPr kumimoji="1" lang="ja-JP" altLang="en-US" sz="1600" dirty="0">
                <a:solidFill>
                  <a:schemeClr val="tx1">
                    <a:lumMod val="95000"/>
                    <a:lumOff val="5000"/>
                  </a:schemeClr>
                </a:solidFill>
                <a:latin typeface="Meiryo UI" panose="020B0604030504040204" pitchFamily="50" charset="-128"/>
                <a:ea typeface="Meiryo UI" panose="020B0604030504040204" pitchFamily="50" charset="-128"/>
              </a:rPr>
              <a:t>それらは</a:t>
            </a:r>
            <a:r>
              <a:rPr kumimoji="1" lang="en-US" altLang="ja-JP" sz="1600" dirty="0">
                <a:solidFill>
                  <a:schemeClr val="tx1">
                    <a:lumMod val="95000"/>
                    <a:lumOff val="5000"/>
                  </a:schemeClr>
                </a:solidFill>
                <a:latin typeface="Meiryo UI" panose="020B0604030504040204" pitchFamily="50" charset="-128"/>
                <a:ea typeface="Meiryo UI" panose="020B0604030504040204" pitchFamily="50" charset="-128"/>
              </a:rPr>
              <a:t>ICT</a:t>
            </a:r>
            <a:r>
              <a:rPr kumimoji="1" lang="ja-JP" altLang="en-US" sz="1600" dirty="0">
                <a:solidFill>
                  <a:schemeClr val="tx1">
                    <a:lumMod val="95000"/>
                    <a:lumOff val="5000"/>
                  </a:schemeClr>
                </a:solidFill>
                <a:latin typeface="Meiryo UI" panose="020B0604030504040204" pitchFamily="50" charset="-128"/>
                <a:ea typeface="Meiryo UI" panose="020B0604030504040204" pitchFamily="50" charset="-128"/>
              </a:rPr>
              <a:t>ツールの導入効果を最大化することにもつながります。</a:t>
            </a:r>
          </a:p>
        </p:txBody>
      </p:sp>
    </p:spTree>
    <p:extLst>
      <p:ext uri="{BB962C8B-B14F-4D97-AF65-F5344CB8AC3E}">
        <p14:creationId xmlns:p14="http://schemas.microsoft.com/office/powerpoint/2010/main" val="3993359934"/>
      </p:ext>
    </p:extLst>
  </p:cSld>
  <p:clrMapOvr>
    <a:masterClrMapping/>
  </p:clrMapOvr>
</p:sld>
</file>

<file path=ppt/theme/theme1.xml><?xml version="1.0" encoding="utf-8"?>
<a:theme xmlns:a="http://schemas.openxmlformats.org/drawingml/2006/main" name="GTTマスター扉">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TTマスター本文">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73049F8FA4704459C972F8526B50DBA" ma:contentTypeVersion="15" ma:contentTypeDescription="新しいドキュメントを作成します。" ma:contentTypeScope="" ma:versionID="748f6b5a77de654f56c3e67ecaf25d28">
  <xsd:schema xmlns:xsd="http://www.w3.org/2001/XMLSchema" xmlns:xs="http://www.w3.org/2001/XMLSchema" xmlns:p="http://schemas.microsoft.com/office/2006/metadata/properties" xmlns:ns2="bacfa822-d434-4600-9c70-5ec996064b50" xmlns:ns3="2d822c95-3762-4a09-93b4-eb6612d03e11" targetNamespace="http://schemas.microsoft.com/office/2006/metadata/properties" ma:root="true" ma:fieldsID="ffca865918907049d41f0884ea630e43" ns2:_="" ns3:_="">
    <xsd:import namespace="bacfa822-d434-4600-9c70-5ec996064b50"/>
    <xsd:import namespace="2d822c95-3762-4a09-93b4-eb6612d03e1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cfa822-d434-4600-9c70-5ec996064b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811cc47a-0e71-4495-8d9a-154145a130fc"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822c95-3762-4a09-93b4-eb6612d03e11" elementFormDefault="qualified">
    <xsd:import namespace="http://schemas.microsoft.com/office/2006/documentManagement/types"/>
    <xsd:import namespace="http://schemas.microsoft.com/office/infopath/2007/PartnerControls"/>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element name="TaxCatchAll" ma:index="15" nillable="true" ma:displayName="Taxonomy Catch All Column" ma:hidden="true" ma:list="{39105203-32da-4b35-a620-73f02e143ad4}" ma:internalName="TaxCatchAll" ma:showField="CatchAllData" ma:web="2d822c95-3762-4a09-93b4-eb6612d03e1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acfa822-d434-4600-9c70-5ec996064b50">
      <Terms xmlns="http://schemas.microsoft.com/office/infopath/2007/PartnerControls"/>
    </lcf76f155ced4ddcb4097134ff3c332f>
    <TaxCatchAll xmlns="2d822c95-3762-4a09-93b4-eb6612d03e1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FFA57B-A8E3-41E6-B777-C1CF8E4080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cfa822-d434-4600-9c70-5ec996064b50"/>
    <ds:schemaRef ds:uri="2d822c95-3762-4a09-93b4-eb6612d03e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EA03400-FC82-44DF-B8E5-3D6D767E97AA}">
  <ds:schemaRefs>
    <ds:schemaRef ds:uri="http://schemas.microsoft.com/office/2006/documentManagement/types"/>
    <ds:schemaRef ds:uri="http://purl.org/dc/terms/"/>
    <ds:schemaRef ds:uri="http://schemas.microsoft.com/office/infopath/2007/PartnerControls"/>
    <ds:schemaRef ds:uri="http://purl.org/dc/dcmitype/"/>
    <ds:schemaRef ds:uri="http://purl.org/dc/elements/1.1/"/>
    <ds:schemaRef ds:uri="094bdef9-1266-4903-8cd0-8409b3d4127a"/>
    <ds:schemaRef ds:uri="http://schemas.openxmlformats.org/package/2006/metadata/core-properties"/>
    <ds:schemaRef ds:uri="757c6683-cbd5-48a3-af75-df9455900a7a"/>
    <ds:schemaRef ds:uri="http://schemas.microsoft.com/office/2006/metadata/properties"/>
    <ds:schemaRef ds:uri="http://www.w3.org/XML/1998/namespace"/>
    <ds:schemaRef ds:uri="bacfa822-d434-4600-9c70-5ec996064b50"/>
    <ds:schemaRef ds:uri="2d822c95-3762-4a09-93b4-eb6612d03e11"/>
  </ds:schemaRefs>
</ds:datastoreItem>
</file>

<file path=customXml/itemProps3.xml><?xml version="1.0" encoding="utf-8"?>
<ds:datastoreItem xmlns:ds="http://schemas.openxmlformats.org/officeDocument/2006/customXml" ds:itemID="{19A3CC82-8F5F-49FD-BD34-16911EBDB1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1174</Words>
  <PresentationFormat>ワイド画面</PresentationFormat>
  <Paragraphs>198</Paragraphs>
  <Slides>10</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10</vt:i4>
      </vt:variant>
    </vt:vector>
  </HeadingPairs>
  <TitlesOfParts>
    <vt:vector size="19" baseType="lpstr">
      <vt:lpstr>Arial MT</vt:lpstr>
      <vt:lpstr>Meiryo UI</vt:lpstr>
      <vt:lpstr>Yu Gothic UI</vt:lpstr>
      <vt:lpstr>メイリオ</vt:lpstr>
      <vt:lpstr>游ゴシック</vt:lpstr>
      <vt:lpstr>Arial</vt:lpstr>
      <vt:lpstr>Segoe UI</vt:lpstr>
      <vt:lpstr>GTTマスター扉</vt:lpstr>
      <vt:lpstr>GTTマスター本文</vt:lpstr>
      <vt:lpstr>プロジェクト型伴走サポート　窓口DX</vt:lpstr>
      <vt:lpstr>目次のページ</vt:lpstr>
      <vt:lpstr>課題抽出の手法</vt:lpstr>
      <vt:lpstr>課題抽出の手法</vt:lpstr>
      <vt:lpstr>課題抽出の手法</vt:lpstr>
      <vt:lpstr>原因の追究方法</vt:lpstr>
      <vt:lpstr>原因の追究方法</vt:lpstr>
      <vt:lpstr>原因の追究方法</vt:lpstr>
      <vt:lpstr>「なぜなぜ分析」の必要性</vt:lpstr>
      <vt:lpstr>紐づけして関係性（相関）を可視化する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2023-09-01T09:06:02Z</dcterms:created>
  <dcterms:modified xsi:type="dcterms:W3CDTF">2025-03-11T09:21:47Z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434c97d-8ab1-48ff-a40e-6511b83ece5b_Enabled">
    <vt:lpwstr>true</vt:lpwstr>
  </property>
  <property fmtid="{D5CDD505-2E9C-101B-9397-08002B2CF9AE}" pid="3" name="MSIP_Label_4434c97d-8ab1-48ff-a40e-6511b83ece5b_SetDate">
    <vt:lpwstr>2023-09-01T09:16:09Z</vt:lpwstr>
  </property>
  <property fmtid="{D5CDD505-2E9C-101B-9397-08002B2CF9AE}" pid="4" name="MSIP_Label_4434c97d-8ab1-48ff-a40e-6511b83ece5b_Method">
    <vt:lpwstr>Standard</vt:lpwstr>
  </property>
  <property fmtid="{D5CDD505-2E9C-101B-9397-08002B2CF9AE}" pid="5" name="MSIP_Label_4434c97d-8ab1-48ff-a40e-6511b83ece5b_Name">
    <vt:lpwstr>GTT Public</vt:lpwstr>
  </property>
  <property fmtid="{D5CDD505-2E9C-101B-9397-08002B2CF9AE}" pid="6" name="MSIP_Label_4434c97d-8ab1-48ff-a40e-6511b83ece5b_SiteId">
    <vt:lpwstr>9d3e2e69-df2b-4c53-bac1-dd09f0728a7d</vt:lpwstr>
  </property>
  <property fmtid="{D5CDD505-2E9C-101B-9397-08002B2CF9AE}" pid="7" name="MSIP_Label_4434c97d-8ab1-48ff-a40e-6511b83ece5b_ActionId">
    <vt:lpwstr>f77b147b-0911-4ad7-a3a1-1f56de89d4c5</vt:lpwstr>
  </property>
  <property fmtid="{D5CDD505-2E9C-101B-9397-08002B2CF9AE}" pid="8" name="MSIP_Label_4434c97d-8ab1-48ff-a40e-6511b83ece5b_ContentBits">
    <vt:lpwstr>0</vt:lpwstr>
  </property>
  <property fmtid="{D5CDD505-2E9C-101B-9397-08002B2CF9AE}" pid="9" name="ContentTypeId">
    <vt:lpwstr>0x010100873049F8FA4704459C972F8526B50DBA</vt:lpwstr>
  </property>
  <property fmtid="{D5CDD505-2E9C-101B-9397-08002B2CF9AE}" pid="10" name="MediaServiceImageTags">
    <vt:lpwstr/>
  </property>
  <property fmtid="{D5CDD505-2E9C-101B-9397-08002B2CF9AE}" pid="11" name="xd_ProgID">
    <vt:lpwstr/>
  </property>
  <property fmtid="{D5CDD505-2E9C-101B-9397-08002B2CF9AE}" pid="12" name="ComplianceAssetId">
    <vt:lpwstr/>
  </property>
  <property fmtid="{D5CDD505-2E9C-101B-9397-08002B2CF9AE}" pid="13" name="TemplateUrl">
    <vt:lpwstr/>
  </property>
  <property fmtid="{D5CDD505-2E9C-101B-9397-08002B2CF9AE}" pid="14" name="_ExtendedDescription">
    <vt:lpwstr/>
  </property>
  <property fmtid="{D5CDD505-2E9C-101B-9397-08002B2CF9AE}" pid="15" name="TriggerFlowInfo">
    <vt:lpwstr/>
  </property>
  <property fmtid="{D5CDD505-2E9C-101B-9397-08002B2CF9AE}" pid="16" name="xd_Signature">
    <vt:bool>false</vt:bool>
  </property>
</Properties>
</file>