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4"/>
    <p:sldMasterId id="2147483648" r:id="rId5"/>
  </p:sldMasterIdLst>
  <p:notesMasterIdLst>
    <p:notesMasterId r:id="rId18"/>
  </p:notesMasterIdLst>
  <p:sldIdLst>
    <p:sldId id="266" r:id="rId6"/>
    <p:sldId id="265" r:id="rId7"/>
    <p:sldId id="277" r:id="rId8"/>
    <p:sldId id="284" r:id="rId9"/>
    <p:sldId id="285" r:id="rId10"/>
    <p:sldId id="269" r:id="rId11"/>
    <p:sldId id="275" r:id="rId12"/>
    <p:sldId id="276" r:id="rId13"/>
    <p:sldId id="280" r:id="rId14"/>
    <p:sldId id="282" r:id="rId15"/>
    <p:sldId id="283" r:id="rId16"/>
    <p:sldId id="272"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BBCB0B-B67A-F4E9-1ECB-B300C330EC09}" name="細谷 有策" initials="細谷" userId="S::yusaku.hosoya@govtechtokyo.or.jp::1c664ec8-4250-47d7-8d9e-72d9b5ba48e6" providerId="AD"/>
  <p188:author id="{2942A73E-4FB9-B43D-88FA-291EBB194041}" name="小林　真" initials="小林　真" userId="S::T0544455@taims.metro.tokyo.jp::af0e5d34-afe0-40c5-94fc-44d4694fc8ec" providerId="AD"/>
  <p188:author id="{AEA0DF5C-344F-3CAA-EDB8-1E0FB8EE0640}" name="粕谷 昌男" initials="昌粕" userId="S::masao.kasuya@govtechtokyo.or.jp::58eff2de-810c-4225-90f4-d6e838589339" providerId="AD"/>
  <p188:author id="{E0D65762-28E8-C7D9-9DA2-5479E84DFDC7}" name="冨岡 周泰" initials="周冨" userId="S::hiroyasu.tomioka@govtechtokyo.or.jp::3cfd94d6-5571-4221-b512-52af1f2b272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838"/>
    <a:srgbClr val="006600"/>
    <a:srgbClr val="E2F2E6"/>
    <a:srgbClr val="008000"/>
    <a:srgbClr val="77B870"/>
    <a:srgbClr val="5DAB55"/>
    <a:srgbClr val="006800"/>
    <a:srgbClr val="D1EB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20FA17-CED7-4E13-B769-0B075B9150EB}" v="33" dt="2025-03-11T10:12:14.90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970" autoAdjust="0"/>
  </p:normalViewPr>
  <p:slideViewPr>
    <p:cSldViewPr snapToGrid="0">
      <p:cViewPr varScale="1">
        <p:scale>
          <a:sx n="107" d="100"/>
          <a:sy n="107" d="100"/>
        </p:scale>
        <p:origin x="6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粕谷 昌男" userId="58eff2de-810c-4225-90f4-d6e838589339" providerId="ADAL" clId="{CB560DE0-7D1E-4F8A-AB5B-F93BFA789170}"/>
    <pc:docChg chg="undo custSel addSld delSld modSld sldOrd">
      <pc:chgData name="粕谷 昌男" userId="58eff2de-810c-4225-90f4-d6e838589339" providerId="ADAL" clId="{CB560DE0-7D1E-4F8A-AB5B-F93BFA789170}" dt="2024-07-03T06:22:36.950" v="1256" actId="20577"/>
      <pc:docMkLst>
        <pc:docMk/>
      </pc:docMkLst>
      <pc:sldChg chg="delSp modSp del mod ord modShow modCm">
        <pc:chgData name="粕谷 昌男" userId="58eff2de-810c-4225-90f4-d6e838589339" providerId="ADAL" clId="{CB560DE0-7D1E-4F8A-AB5B-F93BFA789170}" dt="2024-07-03T06:22:18.904" v="1246" actId="2696"/>
        <pc:sldMkLst>
          <pc:docMk/>
          <pc:sldMk cId="3098442545" sldId="267"/>
        </pc:sldMkLst>
        <pc:extLst>
          <p:ext xmlns:p="http://schemas.openxmlformats.org/presentationml/2006/main" uri="{D6D511B9-2390-475A-947B-AFAB55BFBCF1}">
            <pc226:cmChg xmlns:pc226="http://schemas.microsoft.com/office/powerpoint/2022/06/main/command" chg="mod">
              <pc226:chgData name="粕谷 昌男" userId="58eff2de-810c-4225-90f4-d6e838589339" providerId="ADAL" clId="{CB560DE0-7D1E-4F8A-AB5B-F93BFA789170}" dt="2024-07-02T07:31:14.556" v="32" actId="20577"/>
              <pc2:cmMkLst xmlns:pc2="http://schemas.microsoft.com/office/powerpoint/2019/9/main/command">
                <pc:docMk/>
                <pc:sldMk cId="3098442545" sldId="267"/>
                <pc2:cmMk id="{EC08529C-713E-4B99-BC89-5089C2314980}"/>
              </pc2:cmMkLst>
            </pc226:cmChg>
          </p:ext>
        </pc:extLst>
      </pc:sldChg>
      <pc:sldChg chg="del mod ord modShow">
        <pc:chgData name="粕谷 昌男" userId="58eff2de-810c-4225-90f4-d6e838589339" providerId="ADAL" clId="{CB560DE0-7D1E-4F8A-AB5B-F93BFA789170}" dt="2024-07-03T06:22:18.904" v="1246" actId="2696"/>
        <pc:sldMkLst>
          <pc:docMk/>
          <pc:sldMk cId="3779985848" sldId="268"/>
        </pc:sldMkLst>
      </pc:sldChg>
      <pc:sldChg chg="modSp mod">
        <pc:chgData name="粕谷 昌男" userId="58eff2de-810c-4225-90f4-d6e838589339" providerId="ADAL" clId="{CB560DE0-7D1E-4F8A-AB5B-F93BFA789170}" dt="2024-07-02T09:27:33.821" v="1106" actId="1076"/>
        <pc:sldMkLst>
          <pc:docMk/>
          <pc:sldMk cId="2437455853" sldId="269"/>
        </pc:sldMkLst>
      </pc:sldChg>
      <pc:sldChg chg="modSp mod">
        <pc:chgData name="粕谷 昌男" userId="58eff2de-810c-4225-90f4-d6e838589339" providerId="ADAL" clId="{CB560DE0-7D1E-4F8A-AB5B-F93BFA789170}" dt="2024-07-03T06:22:36.950" v="1256" actId="20577"/>
        <pc:sldMkLst>
          <pc:docMk/>
          <pc:sldMk cId="4121564499" sldId="272"/>
        </pc:sldMkLst>
      </pc:sldChg>
      <pc:sldChg chg="modSp mod">
        <pc:chgData name="粕谷 昌男" userId="58eff2de-810c-4225-90f4-d6e838589339" providerId="ADAL" clId="{CB560DE0-7D1E-4F8A-AB5B-F93BFA789170}" dt="2024-07-03T06:22:10.409" v="1245" actId="6549"/>
        <pc:sldMkLst>
          <pc:docMk/>
          <pc:sldMk cId="2607402920" sldId="273"/>
        </pc:sldMkLst>
      </pc:sldChg>
      <pc:sldChg chg="modSp mod">
        <pc:chgData name="粕谷 昌男" userId="58eff2de-810c-4225-90f4-d6e838589339" providerId="ADAL" clId="{CB560DE0-7D1E-4F8A-AB5B-F93BFA789170}" dt="2024-07-02T09:37:21.427" v="1244" actId="20577"/>
        <pc:sldMkLst>
          <pc:docMk/>
          <pc:sldMk cId="421579592" sldId="274"/>
        </pc:sldMkLst>
      </pc:sldChg>
      <pc:sldChg chg="modSp mod">
        <pc:chgData name="粕谷 昌男" userId="58eff2de-810c-4225-90f4-d6e838589339" providerId="ADAL" clId="{CB560DE0-7D1E-4F8A-AB5B-F93BFA789170}" dt="2024-07-02T09:33:19.348" v="1214" actId="20577"/>
        <pc:sldMkLst>
          <pc:docMk/>
          <pc:sldMk cId="4044822751" sldId="275"/>
        </pc:sldMkLst>
      </pc:sldChg>
      <pc:sldChg chg="modSp mod">
        <pc:chgData name="粕谷 昌男" userId="58eff2de-810c-4225-90f4-d6e838589339" providerId="ADAL" clId="{CB560DE0-7D1E-4F8A-AB5B-F93BFA789170}" dt="2024-07-02T09:35:07.510" v="1229" actId="20577"/>
        <pc:sldMkLst>
          <pc:docMk/>
          <pc:sldMk cId="2558128958" sldId="276"/>
        </pc:sldMkLst>
      </pc:sldChg>
      <pc:sldChg chg="modSp add mod delCm">
        <pc:chgData name="粕谷 昌男" userId="58eff2de-810c-4225-90f4-d6e838589339" providerId="ADAL" clId="{CB560DE0-7D1E-4F8A-AB5B-F93BFA789170}" dt="2024-07-02T08:31:38.811" v="520" actId="1076"/>
        <pc:sldMkLst>
          <pc:docMk/>
          <pc:sldMk cId="162749151" sldId="277"/>
        </pc:sldMkLst>
        <pc:extLst>
          <p:ext xmlns:p="http://schemas.openxmlformats.org/presentationml/2006/main" uri="{D6D511B9-2390-475A-947B-AFAB55BFBCF1}">
            <pc226:cmChg xmlns:pc226="http://schemas.microsoft.com/office/powerpoint/2022/06/main/command" chg="del">
              <pc226:chgData name="粕谷 昌男" userId="58eff2de-810c-4225-90f4-d6e838589339" providerId="ADAL" clId="{CB560DE0-7D1E-4F8A-AB5B-F93BFA789170}" dt="2024-07-02T08:12:28.438" v="101"/>
              <pc2:cmMkLst xmlns:pc2="http://schemas.microsoft.com/office/powerpoint/2019/9/main/command">
                <pc:docMk/>
                <pc:sldMk cId="162749151" sldId="277"/>
                <pc2:cmMk id="{FFE3196F-305B-4DFC-8164-DCE9880DDE80}"/>
              </pc2:cmMkLst>
            </pc226:cmChg>
          </p:ext>
        </pc:extLst>
      </pc:sldChg>
      <pc:sldChg chg="addSp delSp modSp add mod">
        <pc:chgData name="粕谷 昌男" userId="58eff2de-810c-4225-90f4-d6e838589339" providerId="ADAL" clId="{CB560DE0-7D1E-4F8A-AB5B-F93BFA789170}" dt="2024-07-02T09:28:28.966" v="1135" actId="6549"/>
        <pc:sldMkLst>
          <pc:docMk/>
          <pc:sldMk cId="610753463" sldId="278"/>
        </pc:sldMkLst>
      </pc:sldChg>
    </pc:docChg>
  </pc:docChgLst>
  <pc:docChgLst>
    <pc:chgData name="細谷 有策" userId="1c664ec8-4250-47d7-8d9e-72d9b5ba48e6" providerId="ADAL" clId="{11A8E34C-E276-4476-B237-B1AB160A363D}"/>
    <pc:docChg chg="undo custSel modSld">
      <pc:chgData name="細谷 有策" userId="1c664ec8-4250-47d7-8d9e-72d9b5ba48e6" providerId="ADAL" clId="{11A8E34C-E276-4476-B237-B1AB160A363D}" dt="2024-12-18T01:10:41.343" v="960"/>
      <pc:docMkLst>
        <pc:docMk/>
      </pc:docMkLst>
      <pc:sldChg chg="modSp mod">
        <pc:chgData name="細谷 有策" userId="1c664ec8-4250-47d7-8d9e-72d9b5ba48e6" providerId="ADAL" clId="{11A8E34C-E276-4476-B237-B1AB160A363D}" dt="2024-12-18T00:58:57.989" v="679" actId="20577"/>
        <pc:sldMkLst>
          <pc:docMk/>
          <pc:sldMk cId="1249170445" sldId="266"/>
        </pc:sldMkLst>
        <pc:spChg chg="mod">
          <ac:chgData name="細谷 有策" userId="1c664ec8-4250-47d7-8d9e-72d9b5ba48e6" providerId="ADAL" clId="{11A8E34C-E276-4476-B237-B1AB160A363D}" dt="2024-12-18T00:58:57.989" v="679" actId="20577"/>
          <ac:spMkLst>
            <pc:docMk/>
            <pc:sldMk cId="1249170445" sldId="266"/>
            <ac:spMk id="2" creationId="{DBD93148-2C1E-B239-6932-88BC79A06F39}"/>
          </ac:spMkLst>
        </pc:spChg>
      </pc:sldChg>
      <pc:sldChg chg="modSp mod">
        <pc:chgData name="細谷 有策" userId="1c664ec8-4250-47d7-8d9e-72d9b5ba48e6" providerId="ADAL" clId="{11A8E34C-E276-4476-B237-B1AB160A363D}" dt="2024-12-18T01:10:01.785" v="955" actId="20577"/>
        <pc:sldMkLst>
          <pc:docMk/>
          <pc:sldMk cId="2437455853" sldId="269"/>
        </pc:sldMkLst>
        <pc:graphicFrameChg chg="mod modGraphic">
          <ac:chgData name="細谷 有策" userId="1c664ec8-4250-47d7-8d9e-72d9b5ba48e6" providerId="ADAL" clId="{11A8E34C-E276-4476-B237-B1AB160A363D}" dt="2024-12-18T01:10:01.785" v="955" actId="20577"/>
          <ac:graphicFrameMkLst>
            <pc:docMk/>
            <pc:sldMk cId="2437455853" sldId="269"/>
            <ac:graphicFrameMk id="10" creationId="{2D03F5F6-57CD-04B0-14BD-6222FED046DC}"/>
          </ac:graphicFrameMkLst>
        </pc:graphicFrameChg>
      </pc:sldChg>
      <pc:sldChg chg="modSp mod">
        <pc:chgData name="細谷 有策" userId="1c664ec8-4250-47d7-8d9e-72d9b5ba48e6" providerId="ADAL" clId="{11A8E34C-E276-4476-B237-B1AB160A363D}" dt="2024-12-18T00:51:58.870" v="383"/>
        <pc:sldMkLst>
          <pc:docMk/>
          <pc:sldMk cId="4121564499" sldId="272"/>
        </pc:sldMkLst>
        <pc:spChg chg="mod">
          <ac:chgData name="細谷 有策" userId="1c664ec8-4250-47d7-8d9e-72d9b5ba48e6" providerId="ADAL" clId="{11A8E34C-E276-4476-B237-B1AB160A363D}" dt="2024-12-18T00:51:51.669" v="381"/>
          <ac:spMkLst>
            <pc:docMk/>
            <pc:sldMk cId="4121564499" sldId="272"/>
            <ac:spMk id="16" creationId="{6BC1DFD0-5192-F20A-27CC-6FF03AE011A1}"/>
          </ac:spMkLst>
        </pc:spChg>
        <pc:spChg chg="mod">
          <ac:chgData name="細谷 有策" userId="1c664ec8-4250-47d7-8d9e-72d9b5ba48e6" providerId="ADAL" clId="{11A8E34C-E276-4476-B237-B1AB160A363D}" dt="2024-12-18T00:51:55.507" v="382"/>
          <ac:spMkLst>
            <pc:docMk/>
            <pc:sldMk cId="4121564499" sldId="272"/>
            <ac:spMk id="17" creationId="{B97E26DC-3631-9E74-2596-BF3034FBA160}"/>
          </ac:spMkLst>
        </pc:spChg>
        <pc:spChg chg="mod">
          <ac:chgData name="細谷 有策" userId="1c664ec8-4250-47d7-8d9e-72d9b5ba48e6" providerId="ADAL" clId="{11A8E34C-E276-4476-B237-B1AB160A363D}" dt="2024-12-18T00:51:58.870" v="383"/>
          <ac:spMkLst>
            <pc:docMk/>
            <pc:sldMk cId="4121564499" sldId="272"/>
            <ac:spMk id="23" creationId="{180674C5-72C4-8315-CCDF-F9711DD0C187}"/>
          </ac:spMkLst>
        </pc:spChg>
      </pc:sldChg>
      <pc:sldChg chg="modSp mod">
        <pc:chgData name="細谷 有策" userId="1c664ec8-4250-47d7-8d9e-72d9b5ba48e6" providerId="ADAL" clId="{11A8E34C-E276-4476-B237-B1AB160A363D}" dt="2024-12-18T01:06:05.283" v="899" actId="20577"/>
        <pc:sldMkLst>
          <pc:docMk/>
          <pc:sldMk cId="4044822751" sldId="275"/>
        </pc:sldMkLst>
        <pc:graphicFrameChg chg="mod modGraphic">
          <ac:chgData name="細谷 有策" userId="1c664ec8-4250-47d7-8d9e-72d9b5ba48e6" providerId="ADAL" clId="{11A8E34C-E276-4476-B237-B1AB160A363D}" dt="2024-12-18T01:06:05.283" v="899" actId="20577"/>
          <ac:graphicFrameMkLst>
            <pc:docMk/>
            <pc:sldMk cId="4044822751" sldId="275"/>
            <ac:graphicFrameMk id="6" creationId="{0B8977BE-DBFA-0098-7464-1E92C3BC6ED1}"/>
          </ac:graphicFrameMkLst>
        </pc:graphicFrameChg>
      </pc:sldChg>
      <pc:sldChg chg="modSp mod">
        <pc:chgData name="細谷 有策" userId="1c664ec8-4250-47d7-8d9e-72d9b5ba48e6" providerId="ADAL" clId="{11A8E34C-E276-4476-B237-B1AB160A363D}" dt="2024-12-18T01:10:41.343" v="960"/>
        <pc:sldMkLst>
          <pc:docMk/>
          <pc:sldMk cId="2558128958" sldId="276"/>
        </pc:sldMkLst>
        <pc:graphicFrameChg chg="mod modGraphic">
          <ac:chgData name="細谷 有策" userId="1c664ec8-4250-47d7-8d9e-72d9b5ba48e6" providerId="ADAL" clId="{11A8E34C-E276-4476-B237-B1AB160A363D}" dt="2024-12-18T01:10:41.343" v="960"/>
          <ac:graphicFrameMkLst>
            <pc:docMk/>
            <pc:sldMk cId="2558128958" sldId="276"/>
            <ac:graphicFrameMk id="3" creationId="{B0B3A1E9-6D2A-FE05-BC6B-D9A4F060C243}"/>
          </ac:graphicFrameMkLst>
        </pc:graphicFrameChg>
      </pc:sldChg>
      <pc:sldChg chg="modSp mod">
        <pc:chgData name="細谷 有策" userId="1c664ec8-4250-47d7-8d9e-72d9b5ba48e6" providerId="ADAL" clId="{11A8E34C-E276-4476-B237-B1AB160A363D}" dt="2024-12-18T01:07:20.391" v="905"/>
        <pc:sldMkLst>
          <pc:docMk/>
          <pc:sldMk cId="162749151" sldId="277"/>
        </pc:sldMkLst>
        <pc:spChg chg="mod">
          <ac:chgData name="細谷 有策" userId="1c664ec8-4250-47d7-8d9e-72d9b5ba48e6" providerId="ADAL" clId="{11A8E34C-E276-4476-B237-B1AB160A363D}" dt="2024-12-18T00:48:25.056" v="186" actId="20577"/>
          <ac:spMkLst>
            <pc:docMk/>
            <pc:sldMk cId="162749151" sldId="277"/>
            <ac:spMk id="6" creationId="{8CA4F9DE-1DCE-233F-84FA-1A7A2A9D8A85}"/>
          </ac:spMkLst>
        </pc:spChg>
        <pc:spChg chg="mod">
          <ac:chgData name="細谷 有策" userId="1c664ec8-4250-47d7-8d9e-72d9b5ba48e6" providerId="ADAL" clId="{11A8E34C-E276-4476-B237-B1AB160A363D}" dt="2024-12-18T00:54:55.937" v="557" actId="20577"/>
          <ac:spMkLst>
            <pc:docMk/>
            <pc:sldMk cId="162749151" sldId="277"/>
            <ac:spMk id="7" creationId="{1A097AE0-D6DF-973E-8503-52FC7EDFE4F8}"/>
          </ac:spMkLst>
        </pc:spChg>
        <pc:spChg chg="mod">
          <ac:chgData name="細谷 有策" userId="1c664ec8-4250-47d7-8d9e-72d9b5ba48e6" providerId="ADAL" clId="{11A8E34C-E276-4476-B237-B1AB160A363D}" dt="2024-12-18T00:52:27.994" v="397" actId="6549"/>
          <ac:spMkLst>
            <pc:docMk/>
            <pc:sldMk cId="162749151" sldId="277"/>
            <ac:spMk id="9" creationId="{16CDF13B-4178-3D37-C65B-96D233B8DF97}"/>
          </ac:spMkLst>
        </pc:spChg>
        <pc:spChg chg="mod">
          <ac:chgData name="細谷 有策" userId="1c664ec8-4250-47d7-8d9e-72d9b5ba48e6" providerId="ADAL" clId="{11A8E34C-E276-4476-B237-B1AB160A363D}" dt="2024-12-18T00:55:04.944" v="567" actId="20577"/>
          <ac:spMkLst>
            <pc:docMk/>
            <pc:sldMk cId="162749151" sldId="277"/>
            <ac:spMk id="10" creationId="{91C3A768-94C9-713B-0428-008524328060}"/>
          </ac:spMkLst>
        </pc:spChg>
        <pc:spChg chg="mod">
          <ac:chgData name="細谷 有策" userId="1c664ec8-4250-47d7-8d9e-72d9b5ba48e6" providerId="ADAL" clId="{11A8E34C-E276-4476-B237-B1AB160A363D}" dt="2024-12-18T01:00:17.099" v="688" actId="20577"/>
          <ac:spMkLst>
            <pc:docMk/>
            <pc:sldMk cId="162749151" sldId="277"/>
            <ac:spMk id="11" creationId="{A037C3BD-743E-6A99-5B95-2292F33D7433}"/>
          </ac:spMkLst>
        </pc:spChg>
        <pc:spChg chg="mod">
          <ac:chgData name="細谷 有策" userId="1c664ec8-4250-47d7-8d9e-72d9b5ba48e6" providerId="ADAL" clId="{11A8E34C-E276-4476-B237-B1AB160A363D}" dt="2024-12-18T00:57:54.137" v="649" actId="20577"/>
          <ac:spMkLst>
            <pc:docMk/>
            <pc:sldMk cId="162749151" sldId="277"/>
            <ac:spMk id="13" creationId="{E46A1BFE-EE9C-4272-4EC5-32F145E8F5FF}"/>
          </ac:spMkLst>
        </pc:spChg>
        <pc:spChg chg="mod">
          <ac:chgData name="細谷 有策" userId="1c664ec8-4250-47d7-8d9e-72d9b5ba48e6" providerId="ADAL" clId="{11A8E34C-E276-4476-B237-B1AB160A363D}" dt="2024-12-18T01:07:11.920" v="904" actId="20577"/>
          <ac:spMkLst>
            <pc:docMk/>
            <pc:sldMk cId="162749151" sldId="277"/>
            <ac:spMk id="14" creationId="{E0955E18-6A47-763C-A881-B5F533571D24}"/>
          </ac:spMkLst>
        </pc:spChg>
        <pc:spChg chg="mod">
          <ac:chgData name="細谷 有策" userId="1c664ec8-4250-47d7-8d9e-72d9b5ba48e6" providerId="ADAL" clId="{11A8E34C-E276-4476-B237-B1AB160A363D}" dt="2024-12-18T00:57:49.127" v="638" actId="20577"/>
          <ac:spMkLst>
            <pc:docMk/>
            <pc:sldMk cId="162749151" sldId="277"/>
            <ac:spMk id="17" creationId="{E34DF27B-961A-909B-080E-6F00FCFAF11B}"/>
          </ac:spMkLst>
        </pc:spChg>
        <pc:spChg chg="mod">
          <ac:chgData name="細谷 有策" userId="1c664ec8-4250-47d7-8d9e-72d9b5ba48e6" providerId="ADAL" clId="{11A8E34C-E276-4476-B237-B1AB160A363D}" dt="2024-12-18T01:07:20.391" v="905"/>
          <ac:spMkLst>
            <pc:docMk/>
            <pc:sldMk cId="162749151" sldId="277"/>
            <ac:spMk id="18" creationId="{49F3EF1D-2004-36E1-423C-FA62E29BD954}"/>
          </ac:spMkLst>
        </pc:spChg>
        <pc:spChg chg="mod">
          <ac:chgData name="細谷 有策" userId="1c664ec8-4250-47d7-8d9e-72d9b5ba48e6" providerId="ADAL" clId="{11A8E34C-E276-4476-B237-B1AB160A363D}" dt="2024-12-18T00:54:44.928" v="555" actId="20577"/>
          <ac:spMkLst>
            <pc:docMk/>
            <pc:sldMk cId="162749151" sldId="277"/>
            <ac:spMk id="19" creationId="{D0A062C0-AF0A-3680-CFD1-9C1375677AF6}"/>
          </ac:spMkLst>
        </pc:spChg>
        <pc:spChg chg="mod">
          <ac:chgData name="細谷 有策" userId="1c664ec8-4250-47d7-8d9e-72d9b5ba48e6" providerId="ADAL" clId="{11A8E34C-E276-4476-B237-B1AB160A363D}" dt="2024-12-18T00:55:27.871" v="591" actId="20577"/>
          <ac:spMkLst>
            <pc:docMk/>
            <pc:sldMk cId="162749151" sldId="277"/>
            <ac:spMk id="27" creationId="{02695518-C8ED-EA05-5735-7EFE54D164BE}"/>
          </ac:spMkLst>
        </pc:spChg>
        <pc:spChg chg="mod">
          <ac:chgData name="細谷 有策" userId="1c664ec8-4250-47d7-8d9e-72d9b5ba48e6" providerId="ADAL" clId="{11A8E34C-E276-4476-B237-B1AB160A363D}" dt="2024-12-18T00:54:35.513" v="547" actId="20577"/>
          <ac:spMkLst>
            <pc:docMk/>
            <pc:sldMk cId="162749151" sldId="277"/>
            <ac:spMk id="29" creationId="{FC807709-3852-5F63-5AF7-D2EFC91AEACC}"/>
          </ac:spMkLst>
        </pc:spChg>
        <pc:spChg chg="mod">
          <ac:chgData name="細谷 有策" userId="1c664ec8-4250-47d7-8d9e-72d9b5ba48e6" providerId="ADAL" clId="{11A8E34C-E276-4476-B237-B1AB160A363D}" dt="2024-12-18T00:56:02.222" v="622" actId="6549"/>
          <ac:spMkLst>
            <pc:docMk/>
            <pc:sldMk cId="162749151" sldId="277"/>
            <ac:spMk id="30" creationId="{CA452603-1D2F-240E-8081-6D38A6DAFE03}"/>
          </ac:spMkLst>
        </pc:spChg>
      </pc:sldChg>
      <pc:sldChg chg="modSp">
        <pc:chgData name="細谷 有策" userId="1c664ec8-4250-47d7-8d9e-72d9b5ba48e6" providerId="ADAL" clId="{11A8E34C-E276-4476-B237-B1AB160A363D}" dt="2024-12-18T01:02:20.704" v="747"/>
        <pc:sldMkLst>
          <pc:docMk/>
          <pc:sldMk cId="2719594024" sldId="280"/>
        </pc:sldMkLst>
        <pc:graphicFrameChg chg="mod">
          <ac:chgData name="細谷 有策" userId="1c664ec8-4250-47d7-8d9e-72d9b5ba48e6" providerId="ADAL" clId="{11A8E34C-E276-4476-B237-B1AB160A363D}" dt="2024-12-18T01:02:20.704" v="747"/>
          <ac:graphicFrameMkLst>
            <pc:docMk/>
            <pc:sldMk cId="2719594024" sldId="280"/>
            <ac:graphicFrameMk id="3" creationId="{B0B3A1E9-6D2A-FE05-BC6B-D9A4F060C243}"/>
          </ac:graphicFrameMkLst>
        </pc:graphicFrameChg>
      </pc:sldChg>
      <pc:sldChg chg="modSp mod">
        <pc:chgData name="細谷 有策" userId="1c664ec8-4250-47d7-8d9e-72d9b5ba48e6" providerId="ADAL" clId="{11A8E34C-E276-4476-B237-B1AB160A363D}" dt="2024-12-18T00:51:21.447" v="372" actId="20577"/>
        <pc:sldMkLst>
          <pc:docMk/>
          <pc:sldMk cId="1234616907" sldId="282"/>
        </pc:sldMkLst>
        <pc:spChg chg="mod">
          <ac:chgData name="細谷 有策" userId="1c664ec8-4250-47d7-8d9e-72d9b5ba48e6" providerId="ADAL" clId="{11A8E34C-E276-4476-B237-B1AB160A363D}" dt="2024-12-18T00:49:09.074" v="221" actId="20577"/>
          <ac:spMkLst>
            <pc:docMk/>
            <pc:sldMk cId="1234616907" sldId="282"/>
            <ac:spMk id="8" creationId="{30B4BD00-981A-E488-21F2-738A4430A02B}"/>
          </ac:spMkLst>
        </pc:spChg>
        <pc:spChg chg="mod">
          <ac:chgData name="細谷 有策" userId="1c664ec8-4250-47d7-8d9e-72d9b5ba48e6" providerId="ADAL" clId="{11A8E34C-E276-4476-B237-B1AB160A363D}" dt="2024-12-18T00:49:43.303" v="256"/>
          <ac:spMkLst>
            <pc:docMk/>
            <pc:sldMk cId="1234616907" sldId="282"/>
            <ac:spMk id="10" creationId="{99940EC3-515E-D713-D029-FB8A45289D7F}"/>
          </ac:spMkLst>
        </pc:spChg>
        <pc:spChg chg="mod">
          <ac:chgData name="細谷 有策" userId="1c664ec8-4250-47d7-8d9e-72d9b5ba48e6" providerId="ADAL" clId="{11A8E34C-E276-4476-B237-B1AB160A363D}" dt="2024-12-18T00:51:12.588" v="358" actId="20577"/>
          <ac:spMkLst>
            <pc:docMk/>
            <pc:sldMk cId="1234616907" sldId="282"/>
            <ac:spMk id="11" creationId="{1113D452-9902-81F4-FA6C-F57B3B01C597}"/>
          </ac:spMkLst>
        </pc:spChg>
        <pc:spChg chg="mod">
          <ac:chgData name="細谷 有策" userId="1c664ec8-4250-47d7-8d9e-72d9b5ba48e6" providerId="ADAL" clId="{11A8E34C-E276-4476-B237-B1AB160A363D}" dt="2024-12-18T00:49:22.475" v="247" actId="20577"/>
          <ac:spMkLst>
            <pc:docMk/>
            <pc:sldMk cId="1234616907" sldId="282"/>
            <ac:spMk id="13" creationId="{06147808-B077-B0EE-B84F-B6C69D1FBB94}"/>
          </ac:spMkLst>
        </pc:spChg>
        <pc:spChg chg="mod">
          <ac:chgData name="細谷 有策" userId="1c664ec8-4250-47d7-8d9e-72d9b5ba48e6" providerId="ADAL" clId="{11A8E34C-E276-4476-B237-B1AB160A363D}" dt="2024-12-18T00:49:33.720" v="255" actId="20577"/>
          <ac:spMkLst>
            <pc:docMk/>
            <pc:sldMk cId="1234616907" sldId="282"/>
            <ac:spMk id="15" creationId="{2EDF3410-BC59-66AC-1667-E81415DC9344}"/>
          </ac:spMkLst>
        </pc:spChg>
        <pc:spChg chg="mod">
          <ac:chgData name="細谷 有策" userId="1c664ec8-4250-47d7-8d9e-72d9b5ba48e6" providerId="ADAL" clId="{11A8E34C-E276-4476-B237-B1AB160A363D}" dt="2024-12-18T00:51:06.228" v="348" actId="20577"/>
          <ac:spMkLst>
            <pc:docMk/>
            <pc:sldMk cId="1234616907" sldId="282"/>
            <ac:spMk id="16" creationId="{054DBFCA-FCCB-4113-A1FE-8E784049FC8F}"/>
          </ac:spMkLst>
        </pc:spChg>
        <pc:spChg chg="mod">
          <ac:chgData name="細谷 有策" userId="1c664ec8-4250-47d7-8d9e-72d9b5ba48e6" providerId="ADAL" clId="{11A8E34C-E276-4476-B237-B1AB160A363D}" dt="2024-12-18T00:51:17.036" v="365" actId="20577"/>
          <ac:spMkLst>
            <pc:docMk/>
            <pc:sldMk cId="1234616907" sldId="282"/>
            <ac:spMk id="21" creationId="{3C5C09B4-C341-42F2-4AB6-8113BA8F3275}"/>
          </ac:spMkLst>
        </pc:spChg>
        <pc:spChg chg="mod">
          <ac:chgData name="細谷 有策" userId="1c664ec8-4250-47d7-8d9e-72d9b5ba48e6" providerId="ADAL" clId="{11A8E34C-E276-4476-B237-B1AB160A363D}" dt="2024-12-18T00:51:21.447" v="372" actId="20577"/>
          <ac:spMkLst>
            <pc:docMk/>
            <pc:sldMk cId="1234616907" sldId="282"/>
            <ac:spMk id="25" creationId="{FD0FA7EC-43FA-23AC-D18B-4345EE1C349F}"/>
          </ac:spMkLst>
        </pc:spChg>
      </pc:sldChg>
      <pc:sldChg chg="modSp mod">
        <pc:chgData name="細谷 有策" userId="1c664ec8-4250-47d7-8d9e-72d9b5ba48e6" providerId="ADAL" clId="{11A8E34C-E276-4476-B237-B1AB160A363D}" dt="2024-12-18T00:51:40.032" v="376"/>
        <pc:sldMkLst>
          <pc:docMk/>
          <pc:sldMk cId="2767078829" sldId="283"/>
        </pc:sldMkLst>
        <pc:graphicFrameChg chg="mod modGraphic">
          <ac:chgData name="細谷 有策" userId="1c664ec8-4250-47d7-8d9e-72d9b5ba48e6" providerId="ADAL" clId="{11A8E34C-E276-4476-B237-B1AB160A363D}" dt="2024-12-18T00:51:40.032" v="376"/>
          <ac:graphicFrameMkLst>
            <pc:docMk/>
            <pc:sldMk cId="2767078829" sldId="283"/>
            <ac:graphicFrameMk id="7" creationId="{5F2E917C-823C-C01A-CF10-A51BCE73BDBB}"/>
          </ac:graphicFrameMkLst>
        </pc:graphicFrameChg>
        <pc:graphicFrameChg chg="modGraphic">
          <ac:chgData name="細谷 有策" userId="1c664ec8-4250-47d7-8d9e-72d9b5ba48e6" providerId="ADAL" clId="{11A8E34C-E276-4476-B237-B1AB160A363D}" dt="2024-12-18T00:51:29.452" v="374" actId="6549"/>
          <ac:graphicFrameMkLst>
            <pc:docMk/>
            <pc:sldMk cId="2767078829" sldId="283"/>
            <ac:graphicFrameMk id="10" creationId="{4ABDFBC5-209B-C9A5-B100-6B469421EC66}"/>
          </ac:graphicFrameMkLst>
        </pc:graphicFrameChg>
      </pc:sldChg>
      <pc:sldChg chg="modSp mod modNotesTx">
        <pc:chgData name="細谷 有策" userId="1c664ec8-4250-47d7-8d9e-72d9b5ba48e6" providerId="ADAL" clId="{11A8E34C-E276-4476-B237-B1AB160A363D}" dt="2024-12-18T01:08:24.561" v="936" actId="6549"/>
        <pc:sldMkLst>
          <pc:docMk/>
          <pc:sldMk cId="3654924168" sldId="284"/>
        </pc:sldMkLst>
        <pc:spChg chg="mod">
          <ac:chgData name="細谷 有策" userId="1c664ec8-4250-47d7-8d9e-72d9b5ba48e6" providerId="ADAL" clId="{11A8E34C-E276-4476-B237-B1AB160A363D}" dt="2024-12-18T00:58:35.019" v="653" actId="20577"/>
          <ac:spMkLst>
            <pc:docMk/>
            <pc:sldMk cId="3654924168" sldId="284"/>
            <ac:spMk id="6" creationId="{8CA4F9DE-1DCE-233F-84FA-1A7A2A9D8A85}"/>
          </ac:spMkLst>
        </pc:spChg>
        <pc:spChg chg="mod">
          <ac:chgData name="細谷 有策" userId="1c664ec8-4250-47d7-8d9e-72d9b5ba48e6" providerId="ADAL" clId="{11A8E34C-E276-4476-B237-B1AB160A363D}" dt="2024-12-18T01:02:40.006" v="749" actId="20577"/>
          <ac:spMkLst>
            <pc:docMk/>
            <pc:sldMk cId="3654924168" sldId="284"/>
            <ac:spMk id="7" creationId="{3D0D8750-889A-C9F1-9C01-ADCFBB04F246}"/>
          </ac:spMkLst>
        </pc:spChg>
        <pc:spChg chg="mod">
          <ac:chgData name="細谷 有策" userId="1c664ec8-4250-47d7-8d9e-72d9b5ba48e6" providerId="ADAL" clId="{11A8E34C-E276-4476-B237-B1AB160A363D}" dt="2024-12-18T01:08:24.561" v="936" actId="6549"/>
          <ac:spMkLst>
            <pc:docMk/>
            <pc:sldMk cId="3654924168" sldId="284"/>
            <ac:spMk id="16" creationId="{8701E9FA-25B6-60F1-C57A-8E069FEC88F4}"/>
          </ac:spMkLst>
        </pc:spChg>
        <pc:spChg chg="mod">
          <ac:chgData name="細谷 有策" userId="1c664ec8-4250-47d7-8d9e-72d9b5ba48e6" providerId="ADAL" clId="{11A8E34C-E276-4476-B237-B1AB160A363D}" dt="2024-12-18T01:07:48.438" v="933" actId="20577"/>
          <ac:spMkLst>
            <pc:docMk/>
            <pc:sldMk cId="3654924168" sldId="284"/>
            <ac:spMk id="29" creationId="{0369D5F4-9651-F982-A5C8-D743F30ED5E3}"/>
          </ac:spMkLst>
        </pc:spChg>
        <pc:spChg chg="mod">
          <ac:chgData name="細谷 有策" userId="1c664ec8-4250-47d7-8d9e-72d9b5ba48e6" providerId="ADAL" clId="{11A8E34C-E276-4476-B237-B1AB160A363D}" dt="2024-12-18T00:58:06.009" v="650"/>
          <ac:spMkLst>
            <pc:docMk/>
            <pc:sldMk cId="3654924168" sldId="284"/>
            <ac:spMk id="32" creationId="{7D19453B-6CD7-9304-09A3-1DDCA3A52071}"/>
          </ac:spMkLst>
        </pc:spChg>
        <pc:spChg chg="mod">
          <ac:chgData name="細谷 有策" userId="1c664ec8-4250-47d7-8d9e-72d9b5ba48e6" providerId="ADAL" clId="{11A8E34C-E276-4476-B237-B1AB160A363D}" dt="2024-12-18T01:07:33.873" v="906"/>
          <ac:spMkLst>
            <pc:docMk/>
            <pc:sldMk cId="3654924168" sldId="284"/>
            <ac:spMk id="33" creationId="{F94880BF-0614-CEC8-EE75-54F0F60CE612}"/>
          </ac:spMkLst>
        </pc:spChg>
        <pc:cxnChg chg="ord">
          <ac:chgData name="細谷 有策" userId="1c664ec8-4250-47d7-8d9e-72d9b5ba48e6" providerId="ADAL" clId="{11A8E34C-E276-4476-B237-B1AB160A363D}" dt="2024-12-18T01:08:06.667" v="934" actId="171"/>
          <ac:cxnSpMkLst>
            <pc:docMk/>
            <pc:sldMk cId="3654924168" sldId="284"/>
            <ac:cxnSpMk id="36" creationId="{DC011A08-C7DD-E4D7-F6F2-0CC56F7CADA6}"/>
          </ac:cxnSpMkLst>
        </pc:cxnChg>
      </pc:sldChg>
      <pc:sldChg chg="modSp mod modNotesTx">
        <pc:chgData name="細谷 有策" userId="1c664ec8-4250-47d7-8d9e-72d9b5ba48e6" providerId="ADAL" clId="{11A8E34C-E276-4476-B237-B1AB160A363D}" dt="2024-12-18T01:09:28.994" v="946" actId="14100"/>
        <pc:sldMkLst>
          <pc:docMk/>
          <pc:sldMk cId="3804752935" sldId="285"/>
        </pc:sldMkLst>
        <pc:spChg chg="mod">
          <ac:chgData name="細谷 有策" userId="1c664ec8-4250-47d7-8d9e-72d9b5ba48e6" providerId="ADAL" clId="{11A8E34C-E276-4476-B237-B1AB160A363D}" dt="2024-12-18T01:00:06.342" v="684"/>
          <ac:spMkLst>
            <pc:docMk/>
            <pc:sldMk cId="3804752935" sldId="285"/>
            <ac:spMk id="7" creationId="{50D5B95F-EF3C-5529-01C0-D335FC4E8020}"/>
          </ac:spMkLst>
        </pc:spChg>
        <pc:spChg chg="mod">
          <ac:chgData name="細谷 有策" userId="1c664ec8-4250-47d7-8d9e-72d9b5ba48e6" providerId="ADAL" clId="{11A8E34C-E276-4476-B237-B1AB160A363D}" dt="2024-12-18T01:09:28.994" v="946" actId="14100"/>
          <ac:spMkLst>
            <pc:docMk/>
            <pc:sldMk cId="3804752935" sldId="285"/>
            <ac:spMk id="19" creationId="{B90CCA10-0841-4212-4EC2-69807DCA44BE}"/>
          </ac:spMkLst>
        </pc:spChg>
        <pc:spChg chg="mod">
          <ac:chgData name="細谷 有策" userId="1c664ec8-4250-47d7-8d9e-72d9b5ba48e6" providerId="ADAL" clId="{11A8E34C-E276-4476-B237-B1AB160A363D}" dt="2024-12-18T00:59:31.704" v="681" actId="207"/>
          <ac:spMkLst>
            <pc:docMk/>
            <pc:sldMk cId="3804752935" sldId="285"/>
            <ac:spMk id="24" creationId="{2DB88C4E-31E1-64E8-8AE1-833379479AFF}"/>
          </ac:spMkLst>
        </pc:spChg>
        <pc:spChg chg="mod">
          <ac:chgData name="細谷 有策" userId="1c664ec8-4250-47d7-8d9e-72d9b5ba48e6" providerId="ADAL" clId="{11A8E34C-E276-4476-B237-B1AB160A363D}" dt="2024-12-18T00:59:46.956" v="682"/>
          <ac:spMkLst>
            <pc:docMk/>
            <pc:sldMk cId="3804752935" sldId="285"/>
            <ac:spMk id="36" creationId="{2CEABE04-996D-2DCE-4208-E63A7AEF123F}"/>
          </ac:spMkLst>
        </pc:spChg>
        <pc:spChg chg="mod">
          <ac:chgData name="細谷 有策" userId="1c664ec8-4250-47d7-8d9e-72d9b5ba48e6" providerId="ADAL" clId="{11A8E34C-E276-4476-B237-B1AB160A363D}" dt="2024-12-18T01:08:42.346" v="937"/>
          <ac:spMkLst>
            <pc:docMk/>
            <pc:sldMk cId="3804752935" sldId="285"/>
            <ac:spMk id="37" creationId="{B0F6131E-3A57-601A-1EA7-3EED5111CFAE}"/>
          </ac:spMkLst>
        </pc:spChg>
        <pc:spChg chg="mod">
          <ac:chgData name="細谷 有策" userId="1c664ec8-4250-47d7-8d9e-72d9b5ba48e6" providerId="ADAL" clId="{11A8E34C-E276-4476-B237-B1AB160A363D}" dt="2024-12-18T01:09:09.524" v="940" actId="14100"/>
          <ac:spMkLst>
            <pc:docMk/>
            <pc:sldMk cId="3804752935" sldId="285"/>
            <ac:spMk id="91" creationId="{05EE4DD6-915D-C714-2AE2-103FF887FB60}"/>
          </ac:spMkLst>
        </pc:spChg>
        <pc:spChg chg="mod">
          <ac:chgData name="細谷 有策" userId="1c664ec8-4250-47d7-8d9e-72d9b5ba48e6" providerId="ADAL" clId="{11A8E34C-E276-4476-B237-B1AB160A363D}" dt="2024-12-18T01:09:16.260" v="942" actId="14100"/>
          <ac:spMkLst>
            <pc:docMk/>
            <pc:sldMk cId="3804752935" sldId="285"/>
            <ac:spMk id="103" creationId="{99DD1320-C841-BBAB-A009-62F3BB51400C}"/>
          </ac:spMkLst>
        </pc:spChg>
      </pc:sldChg>
    </pc:docChg>
  </pc:docChgLst>
  <pc:docChgLst>
    <pc:chgData clId="Web-{9CED139B-DE1F-0BFB-1BAE-0084BC7E8696}"/>
    <pc:docChg chg="modSld">
      <pc:chgData name="" userId="" providerId="" clId="Web-{9CED139B-DE1F-0BFB-1BAE-0084BC7E8696}" dt="2023-09-13T02:14:56.346" v="1" actId="20577"/>
      <pc:docMkLst>
        <pc:docMk/>
      </pc:docMkLst>
      <pc:sldChg chg="modSp">
        <pc:chgData name="" userId="" providerId="" clId="Web-{9CED139B-DE1F-0BFB-1BAE-0084BC7E8696}" dt="2023-09-13T02:14:56.346" v="1" actId="20577"/>
        <pc:sldMkLst>
          <pc:docMk/>
          <pc:sldMk cId="4108709986" sldId="256"/>
        </pc:sldMkLst>
      </pc:sldChg>
    </pc:docChg>
  </pc:docChgLst>
  <pc:docChgLst>
    <pc:chgData name="石井 徹" userId="S::toru.ishii@govtechtokyo.or.jp::d34b91bd-3e3a-4398-9b59-1070025f9d32" providerId="AD" clId="Web-{3B971809-89D4-AB13-ED00-CDA487BCE5E3}"/>
    <pc:docChg chg="modSld">
      <pc:chgData name="石井 徹" userId="S::toru.ishii@govtechtokyo.or.jp::d34b91bd-3e3a-4398-9b59-1070025f9d32" providerId="AD" clId="Web-{3B971809-89D4-AB13-ED00-CDA487BCE5E3}" dt="2023-09-08T00:24:19.460" v="0" actId="14100"/>
      <pc:docMkLst>
        <pc:docMk/>
      </pc:docMkLst>
      <pc:sldChg chg="modSp">
        <pc:chgData name="石井 徹" userId="S::toru.ishii@govtechtokyo.or.jp::d34b91bd-3e3a-4398-9b59-1070025f9d32" providerId="AD" clId="Web-{3B971809-89D4-AB13-ED00-CDA487BCE5E3}" dt="2023-09-08T00:24:19.460" v="0" actId="14100"/>
        <pc:sldMkLst>
          <pc:docMk/>
          <pc:sldMk cId="368209147" sldId="258"/>
        </pc:sldMkLst>
      </pc:sldChg>
    </pc:docChg>
  </pc:docChgLst>
  <pc:docChgLst>
    <pc:chgData name="粕谷 昌男" userId="58eff2de-810c-4225-90f4-d6e838589339" providerId="ADAL" clId="{8912DEF1-2D05-4C07-903A-C6E94AAC4538}"/>
    <pc:docChg chg="custSel addSld delSld modSld">
      <pc:chgData name="粕谷 昌男" userId="58eff2de-810c-4225-90f4-d6e838589339" providerId="ADAL" clId="{8912DEF1-2D05-4C07-903A-C6E94AAC4538}" dt="2024-07-25T04:57:28.131" v="29" actId="6549"/>
      <pc:docMkLst>
        <pc:docMk/>
      </pc:docMkLst>
      <pc:sldChg chg="modSp mod">
        <pc:chgData name="粕谷 昌男" userId="58eff2de-810c-4225-90f4-d6e838589339" providerId="ADAL" clId="{8912DEF1-2D05-4C07-903A-C6E94AAC4538}" dt="2024-07-25T04:57:28.131" v="29" actId="6549"/>
        <pc:sldMkLst>
          <pc:docMk/>
          <pc:sldMk cId="1249170445" sldId="266"/>
        </pc:sldMkLst>
      </pc:sldChg>
      <pc:sldChg chg="addSp delSp modSp del mod">
        <pc:chgData name="粕谷 昌男" userId="58eff2de-810c-4225-90f4-d6e838589339" providerId="ADAL" clId="{8912DEF1-2D05-4C07-903A-C6E94AAC4538}" dt="2024-07-24T01:49:34.527" v="23" actId="2696"/>
        <pc:sldMkLst>
          <pc:docMk/>
          <pc:sldMk cId="2607402920" sldId="273"/>
        </pc:sldMkLst>
      </pc:sldChg>
      <pc:sldChg chg="delSp del mod">
        <pc:chgData name="粕谷 昌男" userId="58eff2de-810c-4225-90f4-d6e838589339" providerId="ADAL" clId="{8912DEF1-2D05-4C07-903A-C6E94AAC4538}" dt="2024-07-24T01:49:50.651" v="25" actId="2696"/>
        <pc:sldMkLst>
          <pc:docMk/>
          <pc:sldMk cId="421579592" sldId="274"/>
        </pc:sldMkLst>
      </pc:sldChg>
      <pc:sldChg chg="modSp mod">
        <pc:chgData name="粕谷 昌男" userId="58eff2de-810c-4225-90f4-d6e838589339" providerId="ADAL" clId="{8912DEF1-2D05-4C07-903A-C6E94AAC4538}" dt="2024-07-24T01:47:59.359" v="11" actId="207"/>
        <pc:sldMkLst>
          <pc:docMk/>
          <pc:sldMk cId="162749151" sldId="277"/>
        </pc:sldMkLst>
      </pc:sldChg>
      <pc:sldChg chg="modSp mod">
        <pc:chgData name="粕谷 昌男" userId="58eff2de-810c-4225-90f4-d6e838589339" providerId="ADAL" clId="{8912DEF1-2D05-4C07-903A-C6E94AAC4538}" dt="2024-07-24T01:48:04.989" v="12" actId="207"/>
        <pc:sldMkLst>
          <pc:docMk/>
          <pc:sldMk cId="610753463" sldId="278"/>
        </pc:sldMkLst>
      </pc:sldChg>
      <pc:sldChg chg="modSp mod">
        <pc:chgData name="粕谷 昌男" userId="58eff2de-810c-4225-90f4-d6e838589339" providerId="ADAL" clId="{8912DEF1-2D05-4C07-903A-C6E94AAC4538}" dt="2024-07-24T01:48:21.398" v="14" actId="207"/>
        <pc:sldMkLst>
          <pc:docMk/>
          <pc:sldMk cId="2719594024" sldId="280"/>
        </pc:sldMkLst>
      </pc:sldChg>
      <pc:sldChg chg="modSp add mod">
        <pc:chgData name="粕谷 昌男" userId="58eff2de-810c-4225-90f4-d6e838589339" providerId="ADAL" clId="{8912DEF1-2D05-4C07-903A-C6E94AAC4538}" dt="2024-07-24T01:49:56.156" v="27" actId="20577"/>
        <pc:sldMkLst>
          <pc:docMk/>
          <pc:sldMk cId="1234616907" sldId="282"/>
        </pc:sldMkLst>
      </pc:sldChg>
      <pc:sldChg chg="modSp add mod">
        <pc:chgData name="粕谷 昌男" userId="58eff2de-810c-4225-90f4-d6e838589339" providerId="ADAL" clId="{8912DEF1-2D05-4C07-903A-C6E94AAC4538}" dt="2024-07-24T01:51:01.716" v="28" actId="1076"/>
        <pc:sldMkLst>
          <pc:docMk/>
          <pc:sldMk cId="2767078829" sldId="283"/>
        </pc:sldMkLst>
      </pc:sldChg>
    </pc:docChg>
  </pc:docChgLst>
  <pc:docChgLst>
    <pc:chgData name="石井 徹" userId="d34b91bd-3e3a-4398-9b59-1070025f9d32" providerId="ADAL" clId="{988E5204-CD2D-4939-BF5E-A5EA7789D984}"/>
    <pc:docChg chg="undo custSel addSld modSld sldOrd modMainMaster">
      <pc:chgData name="石井 徹" userId="d34b91bd-3e3a-4398-9b59-1070025f9d32" providerId="ADAL" clId="{988E5204-CD2D-4939-BF5E-A5EA7789D984}" dt="2023-09-13T04:09:32.141" v="19" actId="1076"/>
      <pc:docMkLst>
        <pc:docMk/>
      </pc:docMkLst>
      <pc:sldChg chg="ord">
        <pc:chgData name="石井 徹" userId="d34b91bd-3e3a-4398-9b59-1070025f9d32" providerId="ADAL" clId="{988E5204-CD2D-4939-BF5E-A5EA7789D984}" dt="2023-09-13T02:16:45.977" v="1"/>
        <pc:sldMkLst>
          <pc:docMk/>
          <pc:sldMk cId="1364987296" sldId="268"/>
        </pc:sldMkLst>
      </pc:sldChg>
      <pc:sldChg chg="modSp mod modClrScheme chgLayout">
        <pc:chgData name="石井 徹" userId="d34b91bd-3e3a-4398-9b59-1070025f9d32" providerId="ADAL" clId="{988E5204-CD2D-4939-BF5E-A5EA7789D984}" dt="2023-09-13T02:16:53.153" v="2" actId="700"/>
        <pc:sldMkLst>
          <pc:docMk/>
          <pc:sldMk cId="344011879" sldId="269"/>
        </pc:sldMkLst>
      </pc:sldChg>
      <pc:sldChg chg="modSp add mod modClrScheme chgLayout">
        <pc:chgData name="石井 徹" userId="d34b91bd-3e3a-4398-9b59-1070025f9d32" providerId="ADAL" clId="{988E5204-CD2D-4939-BF5E-A5EA7789D984}" dt="2023-09-13T02:17:02.570" v="4" actId="700"/>
        <pc:sldMkLst>
          <pc:docMk/>
          <pc:sldMk cId="3798777391" sldId="270"/>
        </pc:sldMkLst>
      </pc:sldChg>
      <pc:sldMasterChg chg="modSldLayout">
        <pc:chgData name="石井 徹" userId="d34b91bd-3e3a-4398-9b59-1070025f9d32" providerId="ADAL" clId="{988E5204-CD2D-4939-BF5E-A5EA7789D984}" dt="2023-09-13T04:09:32.141" v="19" actId="1076"/>
        <pc:sldMasterMkLst>
          <pc:docMk/>
          <pc:sldMasterMk cId="951777164" sldId="2147483648"/>
        </pc:sldMasterMkLst>
        <pc:sldLayoutChg chg="modSp mod">
          <pc:chgData name="石井 徹" userId="d34b91bd-3e3a-4398-9b59-1070025f9d32" providerId="ADAL" clId="{988E5204-CD2D-4939-BF5E-A5EA7789D984}" dt="2023-09-13T02:27:40.095" v="8" actId="1035"/>
          <pc:sldLayoutMkLst>
            <pc:docMk/>
            <pc:sldMasterMk cId="951777164" sldId="2147483648"/>
            <pc:sldLayoutMk cId="1782301519" sldId="2147483654"/>
          </pc:sldLayoutMkLst>
        </pc:sldLayoutChg>
        <pc:sldLayoutChg chg="modSp mod">
          <pc:chgData name="石井 徹" userId="d34b91bd-3e3a-4398-9b59-1070025f9d32" providerId="ADAL" clId="{988E5204-CD2D-4939-BF5E-A5EA7789D984}" dt="2023-09-13T04:09:14.529" v="12" actId="1035"/>
          <pc:sldLayoutMkLst>
            <pc:docMk/>
            <pc:sldMasterMk cId="951777164" sldId="2147483648"/>
            <pc:sldLayoutMk cId="2948152723" sldId="2147483655"/>
          </pc:sldLayoutMkLst>
        </pc:sldLayoutChg>
        <pc:sldLayoutChg chg="addSp delSp modSp mod">
          <pc:chgData name="石井 徹" userId="d34b91bd-3e3a-4398-9b59-1070025f9d32" providerId="ADAL" clId="{988E5204-CD2D-4939-BF5E-A5EA7789D984}" dt="2023-09-13T04:09:24.140" v="14"/>
          <pc:sldLayoutMkLst>
            <pc:docMk/>
            <pc:sldMasterMk cId="951777164" sldId="2147483648"/>
            <pc:sldLayoutMk cId="3444984159" sldId="2147483661"/>
          </pc:sldLayoutMkLst>
        </pc:sldLayoutChg>
        <pc:sldLayoutChg chg="addSp delSp modSp mod">
          <pc:chgData name="石井 徹" userId="d34b91bd-3e3a-4398-9b59-1070025f9d32" providerId="ADAL" clId="{988E5204-CD2D-4939-BF5E-A5EA7789D984}" dt="2023-09-13T04:09:32.141" v="19" actId="1076"/>
          <pc:sldLayoutMkLst>
            <pc:docMk/>
            <pc:sldMasterMk cId="951777164" sldId="2147483648"/>
            <pc:sldLayoutMk cId="268426558" sldId="2147483662"/>
          </pc:sldLayoutMkLst>
        </pc:sldLayoutChg>
      </pc:sldMasterChg>
      <pc:sldMasterChg chg="modSldLayout">
        <pc:chgData name="石井 徹" userId="d34b91bd-3e3a-4398-9b59-1070025f9d32" providerId="ADAL" clId="{988E5204-CD2D-4939-BF5E-A5EA7789D984}" dt="2023-09-13T02:27:13.056" v="6"/>
        <pc:sldMasterMkLst>
          <pc:docMk/>
          <pc:sldMasterMk cId="3436623540" sldId="2147483656"/>
        </pc:sldMasterMkLst>
        <pc:sldLayoutChg chg="addSp delSp modSp mod">
          <pc:chgData name="石井 徹" userId="d34b91bd-3e3a-4398-9b59-1070025f9d32" providerId="ADAL" clId="{988E5204-CD2D-4939-BF5E-A5EA7789D984}" dt="2023-09-13T02:27:13.056" v="6"/>
          <pc:sldLayoutMkLst>
            <pc:docMk/>
            <pc:sldMasterMk cId="3436623540" sldId="2147483656"/>
            <pc:sldLayoutMk cId="1831497796" sldId="2147483658"/>
          </pc:sldLayoutMkLst>
        </pc:sldLayoutChg>
      </pc:sldMasterChg>
    </pc:docChg>
  </pc:docChgLst>
  <pc:docChgLst>
    <pc:chgData name="細谷 有策" userId="1c664ec8-4250-47d7-8d9e-72d9b5ba48e6" providerId="ADAL" clId="{8D20FA17-CED7-4E13-B769-0B075B9150EB}"/>
    <pc:docChg chg="undo custSel modSld">
      <pc:chgData name="細谷 有策" userId="1c664ec8-4250-47d7-8d9e-72d9b5ba48e6" providerId="ADAL" clId="{8D20FA17-CED7-4E13-B769-0B075B9150EB}" dt="2025-03-11T10:13:21.023" v="1044" actId="20577"/>
      <pc:docMkLst>
        <pc:docMk/>
      </pc:docMkLst>
      <pc:sldChg chg="modSp mod">
        <pc:chgData name="細谷 有策" userId="1c664ec8-4250-47d7-8d9e-72d9b5ba48e6" providerId="ADAL" clId="{8D20FA17-CED7-4E13-B769-0B075B9150EB}" dt="2025-03-11T10:13:21.023" v="1044" actId="20577"/>
        <pc:sldMkLst>
          <pc:docMk/>
          <pc:sldMk cId="1249170445" sldId="266"/>
        </pc:sldMkLst>
        <pc:spChg chg="mod">
          <ac:chgData name="細谷 有策" userId="1c664ec8-4250-47d7-8d9e-72d9b5ba48e6" providerId="ADAL" clId="{8D20FA17-CED7-4E13-B769-0B075B9150EB}" dt="2025-03-11T09:25:54.671" v="192" actId="6549"/>
          <ac:spMkLst>
            <pc:docMk/>
            <pc:sldMk cId="1249170445" sldId="266"/>
            <ac:spMk id="2" creationId="{DBD93148-2C1E-B239-6932-88BC79A06F39}"/>
          </ac:spMkLst>
        </pc:spChg>
        <pc:spChg chg="mod">
          <ac:chgData name="細谷 有策" userId="1c664ec8-4250-47d7-8d9e-72d9b5ba48e6" providerId="ADAL" clId="{8D20FA17-CED7-4E13-B769-0B075B9150EB}" dt="2025-03-11T10:13:21.023" v="1044" actId="20577"/>
          <ac:spMkLst>
            <pc:docMk/>
            <pc:sldMk cId="1249170445" sldId="266"/>
            <ac:spMk id="10" creationId="{07E5215D-A00C-0A80-1BFC-BB208E7BB399}"/>
          </ac:spMkLst>
        </pc:spChg>
      </pc:sldChg>
      <pc:sldChg chg="modSp mod">
        <pc:chgData name="細谷 有策" userId="1c664ec8-4250-47d7-8d9e-72d9b5ba48e6" providerId="ADAL" clId="{8D20FA17-CED7-4E13-B769-0B075B9150EB}" dt="2025-03-11T10:09:40.434" v="968" actId="20577"/>
        <pc:sldMkLst>
          <pc:docMk/>
          <pc:sldMk cId="2437455853" sldId="269"/>
        </pc:sldMkLst>
        <pc:spChg chg="mod">
          <ac:chgData name="細谷 有策" userId="1c664ec8-4250-47d7-8d9e-72d9b5ba48e6" providerId="ADAL" clId="{8D20FA17-CED7-4E13-B769-0B075B9150EB}" dt="2025-03-11T10:09:40.434" v="968" actId="20577"/>
          <ac:spMkLst>
            <pc:docMk/>
            <pc:sldMk cId="2437455853" sldId="269"/>
            <ac:spMk id="7" creationId="{00031197-7DBF-73FA-3951-360B68FF8DE8}"/>
          </ac:spMkLst>
        </pc:spChg>
        <pc:graphicFrameChg chg="modGraphic">
          <ac:chgData name="細谷 有策" userId="1c664ec8-4250-47d7-8d9e-72d9b5ba48e6" providerId="ADAL" clId="{8D20FA17-CED7-4E13-B769-0B075B9150EB}" dt="2025-03-11T09:34:02.730" v="517" actId="20577"/>
          <ac:graphicFrameMkLst>
            <pc:docMk/>
            <pc:sldMk cId="2437455853" sldId="269"/>
            <ac:graphicFrameMk id="10" creationId="{2D03F5F6-57CD-04B0-14BD-6222FED046DC}"/>
          </ac:graphicFrameMkLst>
        </pc:graphicFrameChg>
      </pc:sldChg>
      <pc:sldChg chg="addSp modSp mod">
        <pc:chgData name="細谷 有策" userId="1c664ec8-4250-47d7-8d9e-72d9b5ba48e6" providerId="ADAL" clId="{8D20FA17-CED7-4E13-B769-0B075B9150EB}" dt="2025-03-11T10:06:47.733" v="942" actId="1076"/>
        <pc:sldMkLst>
          <pc:docMk/>
          <pc:sldMk cId="4121564499" sldId="272"/>
        </pc:sldMkLst>
        <pc:spChg chg="add mod">
          <ac:chgData name="細谷 有策" userId="1c664ec8-4250-47d7-8d9e-72d9b5ba48e6" providerId="ADAL" clId="{8D20FA17-CED7-4E13-B769-0B075B9150EB}" dt="2025-03-11T10:06:47.733" v="942" actId="1076"/>
          <ac:spMkLst>
            <pc:docMk/>
            <pc:sldMk cId="4121564499" sldId="272"/>
            <ac:spMk id="3" creationId="{BB370B83-FBDB-55E0-B072-DCB07670AC95}"/>
          </ac:spMkLst>
        </pc:spChg>
        <pc:spChg chg="mod">
          <ac:chgData name="細谷 有策" userId="1c664ec8-4250-47d7-8d9e-72d9b5ba48e6" providerId="ADAL" clId="{8D20FA17-CED7-4E13-B769-0B075B9150EB}" dt="2025-03-11T10:06:36.736" v="941" actId="20577"/>
          <ac:spMkLst>
            <pc:docMk/>
            <pc:sldMk cId="4121564499" sldId="272"/>
            <ac:spMk id="12" creationId="{CA5B3EB5-B6C6-AE52-C0C5-FEFED91CA1DF}"/>
          </ac:spMkLst>
        </pc:spChg>
        <pc:spChg chg="mod">
          <ac:chgData name="細谷 有策" userId="1c664ec8-4250-47d7-8d9e-72d9b5ba48e6" providerId="ADAL" clId="{8D20FA17-CED7-4E13-B769-0B075B9150EB}" dt="2025-03-11T10:05:30.051" v="786" actId="14100"/>
          <ac:spMkLst>
            <pc:docMk/>
            <pc:sldMk cId="4121564499" sldId="272"/>
            <ac:spMk id="16" creationId="{6BC1DFD0-5192-F20A-27CC-6FF03AE011A1}"/>
          </ac:spMkLst>
        </pc:spChg>
        <pc:spChg chg="mod">
          <ac:chgData name="細谷 有策" userId="1c664ec8-4250-47d7-8d9e-72d9b5ba48e6" providerId="ADAL" clId="{8D20FA17-CED7-4E13-B769-0B075B9150EB}" dt="2025-03-11T10:05:12.174" v="783" actId="20577"/>
          <ac:spMkLst>
            <pc:docMk/>
            <pc:sldMk cId="4121564499" sldId="272"/>
            <ac:spMk id="17" creationId="{B97E26DC-3631-9E74-2596-BF3034FBA160}"/>
          </ac:spMkLst>
        </pc:spChg>
        <pc:spChg chg="mod">
          <ac:chgData name="細谷 有策" userId="1c664ec8-4250-47d7-8d9e-72d9b5ba48e6" providerId="ADAL" clId="{8D20FA17-CED7-4E13-B769-0B075B9150EB}" dt="2025-03-11T10:06:07.223" v="872" actId="20577"/>
          <ac:spMkLst>
            <pc:docMk/>
            <pc:sldMk cId="4121564499" sldId="272"/>
            <ac:spMk id="19" creationId="{430D2574-1D3A-EDB6-3009-38086E64B27E}"/>
          </ac:spMkLst>
        </pc:spChg>
        <pc:spChg chg="mod">
          <ac:chgData name="細谷 有策" userId="1c664ec8-4250-47d7-8d9e-72d9b5ba48e6" providerId="ADAL" clId="{8D20FA17-CED7-4E13-B769-0B075B9150EB}" dt="2025-03-11T10:06:18.499" v="908" actId="6549"/>
          <ac:spMkLst>
            <pc:docMk/>
            <pc:sldMk cId="4121564499" sldId="272"/>
            <ac:spMk id="22" creationId="{869B9718-12DA-6641-0C40-57D761421D84}"/>
          </ac:spMkLst>
        </pc:spChg>
        <pc:spChg chg="mod">
          <ac:chgData name="細谷 有策" userId="1c664ec8-4250-47d7-8d9e-72d9b5ba48e6" providerId="ADAL" clId="{8D20FA17-CED7-4E13-B769-0B075B9150EB}" dt="2025-03-11T10:05:52.371" v="856" actId="20577"/>
          <ac:spMkLst>
            <pc:docMk/>
            <pc:sldMk cId="4121564499" sldId="272"/>
            <ac:spMk id="23" creationId="{180674C5-72C4-8315-CCDF-F9711DD0C187}"/>
          </ac:spMkLst>
        </pc:spChg>
      </pc:sldChg>
      <pc:sldChg chg="modSp mod">
        <pc:chgData name="細谷 有策" userId="1c664ec8-4250-47d7-8d9e-72d9b5ba48e6" providerId="ADAL" clId="{8D20FA17-CED7-4E13-B769-0B075B9150EB}" dt="2025-03-11T10:03:43.777" v="759" actId="20577"/>
        <pc:sldMkLst>
          <pc:docMk/>
          <pc:sldMk cId="4044822751" sldId="275"/>
        </pc:sldMkLst>
        <pc:spChg chg="mod">
          <ac:chgData name="細谷 有策" userId="1c664ec8-4250-47d7-8d9e-72d9b5ba48e6" providerId="ADAL" clId="{8D20FA17-CED7-4E13-B769-0B075B9150EB}" dt="2025-03-11T09:30:37.911" v="387" actId="6549"/>
          <ac:spMkLst>
            <pc:docMk/>
            <pc:sldMk cId="4044822751" sldId="275"/>
            <ac:spMk id="7" creationId="{00031197-7DBF-73FA-3951-360B68FF8DE8}"/>
          </ac:spMkLst>
        </pc:spChg>
        <pc:graphicFrameChg chg="mod modGraphic">
          <ac:chgData name="細谷 有策" userId="1c664ec8-4250-47d7-8d9e-72d9b5ba48e6" providerId="ADAL" clId="{8D20FA17-CED7-4E13-B769-0B075B9150EB}" dt="2025-03-11T10:03:43.777" v="759" actId="20577"/>
          <ac:graphicFrameMkLst>
            <pc:docMk/>
            <pc:sldMk cId="4044822751" sldId="275"/>
            <ac:graphicFrameMk id="6" creationId="{0B8977BE-DBFA-0098-7464-1E92C3BC6ED1}"/>
          </ac:graphicFrameMkLst>
        </pc:graphicFrameChg>
      </pc:sldChg>
      <pc:sldChg chg="addSp delSp modSp mod">
        <pc:chgData name="細谷 有策" userId="1c664ec8-4250-47d7-8d9e-72d9b5ba48e6" providerId="ADAL" clId="{8D20FA17-CED7-4E13-B769-0B075B9150EB}" dt="2025-03-11T10:07:49.067" v="949" actId="14734"/>
        <pc:sldMkLst>
          <pc:docMk/>
          <pc:sldMk cId="2558128958" sldId="276"/>
        </pc:sldMkLst>
        <pc:spChg chg="del">
          <ac:chgData name="細谷 有策" userId="1c664ec8-4250-47d7-8d9e-72d9b5ba48e6" providerId="ADAL" clId="{8D20FA17-CED7-4E13-B769-0B075B9150EB}" dt="2025-03-11T09:30:43.577" v="388" actId="478"/>
          <ac:spMkLst>
            <pc:docMk/>
            <pc:sldMk cId="2558128958" sldId="276"/>
            <ac:spMk id="7" creationId="{00031197-7DBF-73FA-3951-360B68FF8DE8}"/>
          </ac:spMkLst>
        </pc:spChg>
        <pc:spChg chg="add del mod">
          <ac:chgData name="細谷 有策" userId="1c664ec8-4250-47d7-8d9e-72d9b5ba48e6" providerId="ADAL" clId="{8D20FA17-CED7-4E13-B769-0B075B9150EB}" dt="2025-03-11T09:30:46.297" v="389" actId="478"/>
          <ac:spMkLst>
            <pc:docMk/>
            <pc:sldMk cId="2558128958" sldId="276"/>
            <ac:spMk id="8" creationId="{185A032F-8F1A-F6EA-CD6C-40019A42BD82}"/>
          </ac:spMkLst>
        </pc:spChg>
        <pc:graphicFrameChg chg="mod modGraphic">
          <ac:chgData name="細谷 有策" userId="1c664ec8-4250-47d7-8d9e-72d9b5ba48e6" providerId="ADAL" clId="{8D20FA17-CED7-4E13-B769-0B075B9150EB}" dt="2025-03-11T10:07:49.067" v="949" actId="14734"/>
          <ac:graphicFrameMkLst>
            <pc:docMk/>
            <pc:sldMk cId="2558128958" sldId="276"/>
            <ac:graphicFrameMk id="3" creationId="{B0B3A1E9-6D2A-FE05-BC6B-D9A4F060C243}"/>
          </ac:graphicFrameMkLst>
        </pc:graphicFrameChg>
      </pc:sldChg>
      <pc:sldChg chg="modSp mod">
        <pc:chgData name="細谷 有策" userId="1c664ec8-4250-47d7-8d9e-72d9b5ba48e6" providerId="ADAL" clId="{8D20FA17-CED7-4E13-B769-0B075B9150EB}" dt="2025-03-11T10:09:54.889" v="978" actId="6549"/>
        <pc:sldMkLst>
          <pc:docMk/>
          <pc:sldMk cId="162749151" sldId="277"/>
        </pc:sldMkLst>
        <pc:spChg chg="mod">
          <ac:chgData name="細谷 有策" userId="1c664ec8-4250-47d7-8d9e-72d9b5ba48e6" providerId="ADAL" clId="{8D20FA17-CED7-4E13-B769-0B075B9150EB}" dt="2025-03-11T09:26:37.870" v="207" actId="20577"/>
          <ac:spMkLst>
            <pc:docMk/>
            <pc:sldMk cId="162749151" sldId="277"/>
            <ac:spMk id="17" creationId="{E34DF27B-961A-909B-080E-6F00FCFAF11B}"/>
          </ac:spMkLst>
        </pc:spChg>
        <pc:spChg chg="mod">
          <ac:chgData name="細谷 有策" userId="1c664ec8-4250-47d7-8d9e-72d9b5ba48e6" providerId="ADAL" clId="{8D20FA17-CED7-4E13-B769-0B075B9150EB}" dt="2025-03-11T10:09:24.576" v="958" actId="20577"/>
          <ac:spMkLst>
            <pc:docMk/>
            <pc:sldMk cId="162749151" sldId="277"/>
            <ac:spMk id="18" creationId="{49F3EF1D-2004-36E1-423C-FA62E29BD954}"/>
          </ac:spMkLst>
        </pc:spChg>
        <pc:spChg chg="mod">
          <ac:chgData name="細谷 有策" userId="1c664ec8-4250-47d7-8d9e-72d9b5ba48e6" providerId="ADAL" clId="{8D20FA17-CED7-4E13-B769-0B075B9150EB}" dt="2025-03-11T09:26:47.312" v="227" actId="20577"/>
          <ac:spMkLst>
            <pc:docMk/>
            <pc:sldMk cId="162749151" sldId="277"/>
            <ac:spMk id="20" creationId="{3D2FF0B1-6EF3-954F-CF38-9D5E4E9D964C}"/>
          </ac:spMkLst>
        </pc:spChg>
        <pc:spChg chg="mod">
          <ac:chgData name="細谷 有策" userId="1c664ec8-4250-47d7-8d9e-72d9b5ba48e6" providerId="ADAL" clId="{8D20FA17-CED7-4E13-B769-0B075B9150EB}" dt="2025-03-11T10:09:54.889" v="978" actId="6549"/>
          <ac:spMkLst>
            <pc:docMk/>
            <pc:sldMk cId="162749151" sldId="277"/>
            <ac:spMk id="27" creationId="{02695518-C8ED-EA05-5735-7EFE54D164BE}"/>
          </ac:spMkLst>
        </pc:spChg>
        <pc:spChg chg="mod">
          <ac:chgData name="細谷 有策" userId="1c664ec8-4250-47d7-8d9e-72d9b5ba48e6" providerId="ADAL" clId="{8D20FA17-CED7-4E13-B769-0B075B9150EB}" dt="2025-03-11T09:26:59.227" v="243" actId="20577"/>
          <ac:spMkLst>
            <pc:docMk/>
            <pc:sldMk cId="162749151" sldId="277"/>
            <ac:spMk id="30" creationId="{CA452603-1D2F-240E-8081-6D38A6DAFE03}"/>
          </ac:spMkLst>
        </pc:spChg>
      </pc:sldChg>
      <pc:sldChg chg="addSp delSp modSp mod">
        <pc:chgData name="細谷 有策" userId="1c664ec8-4250-47d7-8d9e-72d9b5ba48e6" providerId="ADAL" clId="{8D20FA17-CED7-4E13-B769-0B075B9150EB}" dt="2025-03-11T10:03:55.666" v="761"/>
        <pc:sldMkLst>
          <pc:docMk/>
          <pc:sldMk cId="2719594024" sldId="280"/>
        </pc:sldMkLst>
        <pc:spChg chg="del">
          <ac:chgData name="細谷 有策" userId="1c664ec8-4250-47d7-8d9e-72d9b5ba48e6" providerId="ADAL" clId="{8D20FA17-CED7-4E13-B769-0B075B9150EB}" dt="2025-03-11T09:30:48.745" v="390" actId="478"/>
          <ac:spMkLst>
            <pc:docMk/>
            <pc:sldMk cId="2719594024" sldId="280"/>
            <ac:spMk id="7" creationId="{00031197-7DBF-73FA-3951-360B68FF8DE8}"/>
          </ac:spMkLst>
        </pc:spChg>
        <pc:spChg chg="add del mod">
          <ac:chgData name="細谷 有策" userId="1c664ec8-4250-47d7-8d9e-72d9b5ba48e6" providerId="ADAL" clId="{8D20FA17-CED7-4E13-B769-0B075B9150EB}" dt="2025-03-11T09:30:49.717" v="391" actId="478"/>
          <ac:spMkLst>
            <pc:docMk/>
            <pc:sldMk cId="2719594024" sldId="280"/>
            <ac:spMk id="8" creationId="{38B462F8-07D4-AAA1-570F-D1ECF30C9DE5}"/>
          </ac:spMkLst>
        </pc:spChg>
        <pc:graphicFrameChg chg="mod modGraphic">
          <ac:chgData name="細谷 有策" userId="1c664ec8-4250-47d7-8d9e-72d9b5ba48e6" providerId="ADAL" clId="{8D20FA17-CED7-4E13-B769-0B075B9150EB}" dt="2025-03-11T10:03:55.666" v="761"/>
          <ac:graphicFrameMkLst>
            <pc:docMk/>
            <pc:sldMk cId="2719594024" sldId="280"/>
            <ac:graphicFrameMk id="3" creationId="{B0B3A1E9-6D2A-FE05-BC6B-D9A4F060C243}"/>
          </ac:graphicFrameMkLst>
        </pc:graphicFrameChg>
        <pc:graphicFrameChg chg="add mod">
          <ac:chgData name="細谷 有策" userId="1c664ec8-4250-47d7-8d9e-72d9b5ba48e6" providerId="ADAL" clId="{8D20FA17-CED7-4E13-B769-0B075B9150EB}" dt="2025-03-11T09:35:51.888" v="529"/>
          <ac:graphicFrameMkLst>
            <pc:docMk/>
            <pc:sldMk cId="2719594024" sldId="280"/>
            <ac:graphicFrameMk id="9" creationId="{05647E7E-0C18-0937-5788-65E4ADEAC514}"/>
          </ac:graphicFrameMkLst>
        </pc:graphicFrameChg>
        <pc:graphicFrameChg chg="add mod">
          <ac:chgData name="細谷 有策" userId="1c664ec8-4250-47d7-8d9e-72d9b5ba48e6" providerId="ADAL" clId="{8D20FA17-CED7-4E13-B769-0B075B9150EB}" dt="2025-03-11T09:36:10.032" v="531"/>
          <ac:graphicFrameMkLst>
            <pc:docMk/>
            <pc:sldMk cId="2719594024" sldId="280"/>
            <ac:graphicFrameMk id="10" creationId="{525C14F9-3987-CE34-C69D-06CFF9D0024A}"/>
          </ac:graphicFrameMkLst>
        </pc:graphicFrameChg>
      </pc:sldChg>
      <pc:sldChg chg="addSp delSp modSp mod">
        <pc:chgData name="細谷 有策" userId="1c664ec8-4250-47d7-8d9e-72d9b5ba48e6" providerId="ADAL" clId="{8D20FA17-CED7-4E13-B769-0B075B9150EB}" dt="2025-03-11T10:12:29.315" v="1002" actId="1076"/>
        <pc:sldMkLst>
          <pc:docMk/>
          <pc:sldMk cId="1234616907" sldId="282"/>
        </pc:sldMkLst>
        <pc:spChg chg="add del mod ord">
          <ac:chgData name="細谷 有策" userId="1c664ec8-4250-47d7-8d9e-72d9b5ba48e6" providerId="ADAL" clId="{8D20FA17-CED7-4E13-B769-0B075B9150EB}" dt="2025-03-11T10:07:00.885" v="944" actId="1076"/>
          <ac:spMkLst>
            <pc:docMk/>
            <pc:sldMk cId="1234616907" sldId="282"/>
            <ac:spMk id="6" creationId="{8B9E2DFD-09ED-B900-931B-1D6F0537ECFE}"/>
          </ac:spMkLst>
        </pc:spChg>
        <pc:spChg chg="mod">
          <ac:chgData name="細谷 有策" userId="1c664ec8-4250-47d7-8d9e-72d9b5ba48e6" providerId="ADAL" clId="{8D20FA17-CED7-4E13-B769-0B075B9150EB}" dt="2025-03-11T09:58:13.564" v="587" actId="1076"/>
          <ac:spMkLst>
            <pc:docMk/>
            <pc:sldMk cId="1234616907" sldId="282"/>
            <ac:spMk id="7" creationId="{341CCA68-3564-9A69-9102-E866DE63F693}"/>
          </ac:spMkLst>
        </pc:spChg>
        <pc:spChg chg="mod">
          <ac:chgData name="細谷 有策" userId="1c664ec8-4250-47d7-8d9e-72d9b5ba48e6" providerId="ADAL" clId="{8D20FA17-CED7-4E13-B769-0B075B9150EB}" dt="2025-03-11T09:56:40.866" v="551" actId="20577"/>
          <ac:spMkLst>
            <pc:docMk/>
            <pc:sldMk cId="1234616907" sldId="282"/>
            <ac:spMk id="8" creationId="{30B4BD00-981A-E488-21F2-738A4430A02B}"/>
          </ac:spMkLst>
        </pc:spChg>
        <pc:spChg chg="mod">
          <ac:chgData name="細谷 有策" userId="1c664ec8-4250-47d7-8d9e-72d9b5ba48e6" providerId="ADAL" clId="{8D20FA17-CED7-4E13-B769-0B075B9150EB}" dt="2025-03-11T09:56:48.010" v="552"/>
          <ac:spMkLst>
            <pc:docMk/>
            <pc:sldMk cId="1234616907" sldId="282"/>
            <ac:spMk id="9" creationId="{65E2C6CB-1B8B-1FED-7703-55E01F76040C}"/>
          </ac:spMkLst>
        </pc:spChg>
        <pc:spChg chg="mod">
          <ac:chgData name="細谷 有策" userId="1c664ec8-4250-47d7-8d9e-72d9b5ba48e6" providerId="ADAL" clId="{8D20FA17-CED7-4E13-B769-0B075B9150EB}" dt="2025-03-11T10:04:03.056" v="763" actId="20577"/>
          <ac:spMkLst>
            <pc:docMk/>
            <pc:sldMk cId="1234616907" sldId="282"/>
            <ac:spMk id="10" creationId="{99940EC3-515E-D713-D029-FB8A45289D7F}"/>
          </ac:spMkLst>
        </pc:spChg>
        <pc:spChg chg="mod">
          <ac:chgData name="細谷 有策" userId="1c664ec8-4250-47d7-8d9e-72d9b5ba48e6" providerId="ADAL" clId="{8D20FA17-CED7-4E13-B769-0B075B9150EB}" dt="2025-03-11T10:02:19.221" v="721" actId="20577"/>
          <ac:spMkLst>
            <pc:docMk/>
            <pc:sldMk cId="1234616907" sldId="282"/>
            <ac:spMk id="11" creationId="{1113D452-9902-81F4-FA6C-F57B3B01C597}"/>
          </ac:spMkLst>
        </pc:spChg>
        <pc:spChg chg="del">
          <ac:chgData name="細谷 有策" userId="1c664ec8-4250-47d7-8d9e-72d9b5ba48e6" providerId="ADAL" clId="{8D20FA17-CED7-4E13-B769-0B075B9150EB}" dt="2025-03-11T09:59:39.569" v="604" actId="478"/>
          <ac:spMkLst>
            <pc:docMk/>
            <pc:sldMk cId="1234616907" sldId="282"/>
            <ac:spMk id="12" creationId="{28A29C12-0AD4-F8D9-3755-B2DB4A5A59EB}"/>
          </ac:spMkLst>
        </pc:spChg>
        <pc:spChg chg="mod">
          <ac:chgData name="細谷 有策" userId="1c664ec8-4250-47d7-8d9e-72d9b5ba48e6" providerId="ADAL" clId="{8D20FA17-CED7-4E13-B769-0B075B9150EB}" dt="2025-03-11T10:02:39.973" v="731" actId="255"/>
          <ac:spMkLst>
            <pc:docMk/>
            <pc:sldMk cId="1234616907" sldId="282"/>
            <ac:spMk id="13" creationId="{06147808-B077-B0EE-B84F-B6C69D1FBB94}"/>
          </ac:spMkLst>
        </pc:spChg>
        <pc:spChg chg="mod">
          <ac:chgData name="細谷 有策" userId="1c664ec8-4250-47d7-8d9e-72d9b5ba48e6" providerId="ADAL" clId="{8D20FA17-CED7-4E13-B769-0B075B9150EB}" dt="2025-03-11T10:02:34.709" v="730" actId="255"/>
          <ac:spMkLst>
            <pc:docMk/>
            <pc:sldMk cId="1234616907" sldId="282"/>
            <ac:spMk id="15" creationId="{2EDF3410-BC59-66AC-1667-E81415DC9344}"/>
          </ac:spMkLst>
        </pc:spChg>
        <pc:spChg chg="mod">
          <ac:chgData name="細谷 有策" userId="1c664ec8-4250-47d7-8d9e-72d9b5ba48e6" providerId="ADAL" clId="{8D20FA17-CED7-4E13-B769-0B075B9150EB}" dt="2025-03-11T10:02:10.878" v="703" actId="20577"/>
          <ac:spMkLst>
            <pc:docMk/>
            <pc:sldMk cId="1234616907" sldId="282"/>
            <ac:spMk id="16" creationId="{054DBFCA-FCCB-4113-A1FE-8E784049FC8F}"/>
          </ac:spMkLst>
        </pc:spChg>
        <pc:spChg chg="add del">
          <ac:chgData name="細谷 有策" userId="1c664ec8-4250-47d7-8d9e-72d9b5ba48e6" providerId="ADAL" clId="{8D20FA17-CED7-4E13-B769-0B075B9150EB}" dt="2025-03-11T10:11:40.845" v="993" actId="22"/>
          <ac:spMkLst>
            <pc:docMk/>
            <pc:sldMk cId="1234616907" sldId="282"/>
            <ac:spMk id="18" creationId="{003527B9-F1EA-4AA7-4608-79DFF20CB58A}"/>
          </ac:spMkLst>
        </pc:spChg>
        <pc:spChg chg="mod">
          <ac:chgData name="細谷 有策" userId="1c664ec8-4250-47d7-8d9e-72d9b5ba48e6" providerId="ADAL" clId="{8D20FA17-CED7-4E13-B769-0B075B9150EB}" dt="2025-03-11T10:07:04.911" v="945" actId="1076"/>
          <ac:spMkLst>
            <pc:docMk/>
            <pc:sldMk cId="1234616907" sldId="282"/>
            <ac:spMk id="21" creationId="{3C5C09B4-C341-42F2-4AB6-8113BA8F3275}"/>
          </ac:spMkLst>
        </pc:spChg>
        <pc:spChg chg="del">
          <ac:chgData name="細谷 有策" userId="1c664ec8-4250-47d7-8d9e-72d9b5ba48e6" providerId="ADAL" clId="{8D20FA17-CED7-4E13-B769-0B075B9150EB}" dt="2025-03-11T09:59:42.780" v="605" actId="478"/>
          <ac:spMkLst>
            <pc:docMk/>
            <pc:sldMk cId="1234616907" sldId="282"/>
            <ac:spMk id="22" creationId="{A296A580-8943-207D-E267-1F10760FEF6D}"/>
          </ac:spMkLst>
        </pc:spChg>
        <pc:spChg chg="mod">
          <ac:chgData name="細谷 有策" userId="1c664ec8-4250-47d7-8d9e-72d9b5ba48e6" providerId="ADAL" clId="{8D20FA17-CED7-4E13-B769-0B075B9150EB}" dt="2025-03-11T10:07:08.095" v="946" actId="1076"/>
          <ac:spMkLst>
            <pc:docMk/>
            <pc:sldMk cId="1234616907" sldId="282"/>
            <ac:spMk id="25" creationId="{FD0FA7EC-43FA-23AC-D18B-4345EE1C349F}"/>
          </ac:spMkLst>
        </pc:spChg>
        <pc:spChg chg="mod">
          <ac:chgData name="細谷 有策" userId="1c664ec8-4250-47d7-8d9e-72d9b5ba48e6" providerId="ADAL" clId="{8D20FA17-CED7-4E13-B769-0B075B9150EB}" dt="2025-03-11T10:12:29.315" v="1002" actId="1076"/>
          <ac:spMkLst>
            <pc:docMk/>
            <pc:sldMk cId="1234616907" sldId="282"/>
            <ac:spMk id="36" creationId="{6500542A-6731-E7AD-E29F-159D23407517}"/>
          </ac:spMkLst>
        </pc:spChg>
        <pc:spChg chg="del">
          <ac:chgData name="細谷 有策" userId="1c664ec8-4250-47d7-8d9e-72d9b5ba48e6" providerId="ADAL" clId="{8D20FA17-CED7-4E13-B769-0B075B9150EB}" dt="2025-03-11T09:59:39.569" v="604" actId="478"/>
          <ac:spMkLst>
            <pc:docMk/>
            <pc:sldMk cId="1234616907" sldId="282"/>
            <ac:spMk id="40" creationId="{FC091DB5-6858-427D-BEE8-EEABD1BFA0F4}"/>
          </ac:spMkLst>
        </pc:spChg>
        <pc:spChg chg="del mod">
          <ac:chgData name="細谷 有策" userId="1c664ec8-4250-47d7-8d9e-72d9b5ba48e6" providerId="ADAL" clId="{8D20FA17-CED7-4E13-B769-0B075B9150EB}" dt="2025-03-11T09:59:39.569" v="604" actId="478"/>
          <ac:spMkLst>
            <pc:docMk/>
            <pc:sldMk cId="1234616907" sldId="282"/>
            <ac:spMk id="45" creationId="{54499915-288B-4D6B-BC73-EF49C4EE70B3}"/>
          </ac:spMkLst>
        </pc:spChg>
        <pc:spChg chg="del">
          <ac:chgData name="細谷 有策" userId="1c664ec8-4250-47d7-8d9e-72d9b5ba48e6" providerId="ADAL" clId="{8D20FA17-CED7-4E13-B769-0B075B9150EB}" dt="2025-03-11T09:59:39.569" v="604" actId="478"/>
          <ac:spMkLst>
            <pc:docMk/>
            <pc:sldMk cId="1234616907" sldId="282"/>
            <ac:spMk id="47" creationId="{BF85C611-0990-4E5B-80C9-9406B411A93F}"/>
          </ac:spMkLst>
        </pc:spChg>
        <pc:spChg chg="del">
          <ac:chgData name="細谷 有策" userId="1c664ec8-4250-47d7-8d9e-72d9b5ba48e6" providerId="ADAL" clId="{8D20FA17-CED7-4E13-B769-0B075B9150EB}" dt="2025-03-11T09:59:24.700" v="600" actId="478"/>
          <ac:spMkLst>
            <pc:docMk/>
            <pc:sldMk cId="1234616907" sldId="282"/>
            <ac:spMk id="66" creationId="{BA86EEBF-E03D-4F7D-9F9A-886AEDBDBF5B}"/>
          </ac:spMkLst>
        </pc:spChg>
        <pc:spChg chg="del mod">
          <ac:chgData name="細谷 有策" userId="1c664ec8-4250-47d7-8d9e-72d9b5ba48e6" providerId="ADAL" clId="{8D20FA17-CED7-4E13-B769-0B075B9150EB}" dt="2025-03-11T09:57:46.681" v="577" actId="478"/>
          <ac:spMkLst>
            <pc:docMk/>
            <pc:sldMk cId="1234616907" sldId="282"/>
            <ac:spMk id="70" creationId="{A646F563-11D6-46F8-8C02-76F27CEAFB3D}"/>
          </ac:spMkLst>
        </pc:spChg>
        <pc:picChg chg="add mod">
          <ac:chgData name="細谷 有策" userId="1c664ec8-4250-47d7-8d9e-72d9b5ba48e6" providerId="ADAL" clId="{8D20FA17-CED7-4E13-B769-0B075B9150EB}" dt="2025-03-11T10:11:38.239" v="991"/>
          <ac:picMkLst>
            <pc:docMk/>
            <pc:sldMk cId="1234616907" sldId="282"/>
            <ac:picMk id="12" creationId="{618A687E-E2FF-E471-5009-5DEFFA66C4A6}"/>
          </ac:picMkLst>
        </pc:picChg>
        <pc:picChg chg="add mod">
          <ac:chgData name="細谷 有策" userId="1c664ec8-4250-47d7-8d9e-72d9b5ba48e6" providerId="ADAL" clId="{8D20FA17-CED7-4E13-B769-0B075B9150EB}" dt="2025-03-11T10:12:28.672" v="1001" actId="1076"/>
          <ac:picMkLst>
            <pc:docMk/>
            <pc:sldMk cId="1234616907" sldId="282"/>
            <ac:picMk id="22" creationId="{6FA7D2A5-0F0C-D061-9DA9-F5C6317D3121}"/>
          </ac:picMkLst>
        </pc:picChg>
        <pc:cxnChg chg="mod">
          <ac:chgData name="細谷 有策" userId="1c664ec8-4250-47d7-8d9e-72d9b5ba48e6" providerId="ADAL" clId="{8D20FA17-CED7-4E13-B769-0B075B9150EB}" dt="2025-03-11T10:07:08.095" v="946" actId="1076"/>
          <ac:cxnSpMkLst>
            <pc:docMk/>
            <pc:sldMk cId="1234616907" sldId="282"/>
            <ac:cxnSpMk id="14" creationId="{24A68BE8-B7EA-AAB5-B416-2024B4077243}"/>
          </ac:cxnSpMkLst>
        </pc:cxnChg>
        <pc:cxnChg chg="mod">
          <ac:chgData name="細谷 有策" userId="1c664ec8-4250-47d7-8d9e-72d9b5ba48e6" providerId="ADAL" clId="{8D20FA17-CED7-4E13-B769-0B075B9150EB}" dt="2025-03-11T10:07:04.911" v="945" actId="1076"/>
          <ac:cxnSpMkLst>
            <pc:docMk/>
            <pc:sldMk cId="1234616907" sldId="282"/>
            <ac:cxnSpMk id="20" creationId="{6CE6017B-8621-7C06-3EC9-F48702C52549}"/>
          </ac:cxnSpMkLst>
        </pc:cxnChg>
        <pc:cxnChg chg="add del mod">
          <ac:chgData name="細谷 有策" userId="1c664ec8-4250-47d7-8d9e-72d9b5ba48e6" providerId="ADAL" clId="{8D20FA17-CED7-4E13-B769-0B075B9150EB}" dt="2025-03-11T10:10:53.027" v="982" actId="478"/>
          <ac:cxnSpMkLst>
            <pc:docMk/>
            <pc:sldMk cId="1234616907" sldId="282"/>
            <ac:cxnSpMk id="27" creationId="{57812BBA-52AA-451D-FC1E-35E8B88129C7}"/>
          </ac:cxnSpMkLst>
        </pc:cxnChg>
        <pc:cxnChg chg="add del mod">
          <ac:chgData name="細谷 有策" userId="1c664ec8-4250-47d7-8d9e-72d9b5ba48e6" providerId="ADAL" clId="{8D20FA17-CED7-4E13-B769-0B075B9150EB}" dt="2025-03-11T10:01:32.346" v="686" actId="478"/>
          <ac:cxnSpMkLst>
            <pc:docMk/>
            <pc:sldMk cId="1234616907" sldId="282"/>
            <ac:cxnSpMk id="29" creationId="{7FE9171B-0FE5-FD8B-727C-D9B744A9B41D}"/>
          </ac:cxnSpMkLst>
        </pc:cxnChg>
        <pc:cxnChg chg="add mod">
          <ac:chgData name="細谷 有策" userId="1c664ec8-4250-47d7-8d9e-72d9b5ba48e6" providerId="ADAL" clId="{8D20FA17-CED7-4E13-B769-0B075B9150EB}" dt="2025-03-11T10:01:27.222" v="685" actId="14100"/>
          <ac:cxnSpMkLst>
            <pc:docMk/>
            <pc:sldMk cId="1234616907" sldId="282"/>
            <ac:cxnSpMk id="43" creationId="{74ED1489-0534-3AFA-78AC-9583B07AAD87}"/>
          </ac:cxnSpMkLst>
        </pc:cxnChg>
        <pc:cxnChg chg="del mod">
          <ac:chgData name="細谷 有策" userId="1c664ec8-4250-47d7-8d9e-72d9b5ba48e6" providerId="ADAL" clId="{8D20FA17-CED7-4E13-B769-0B075B9150EB}" dt="2025-03-11T10:01:15.413" v="681" actId="478"/>
          <ac:cxnSpMkLst>
            <pc:docMk/>
            <pc:sldMk cId="1234616907" sldId="282"/>
            <ac:cxnSpMk id="46" creationId="{6CAAF550-D88B-6AA5-F703-57BD8051E9F5}"/>
          </ac:cxnSpMkLst>
        </pc:cxnChg>
        <pc:cxnChg chg="add mod">
          <ac:chgData name="細谷 有策" userId="1c664ec8-4250-47d7-8d9e-72d9b5ba48e6" providerId="ADAL" clId="{8D20FA17-CED7-4E13-B769-0B075B9150EB}" dt="2025-03-11T10:03:08.949" v="748" actId="14100"/>
          <ac:cxnSpMkLst>
            <pc:docMk/>
            <pc:sldMk cId="1234616907" sldId="282"/>
            <ac:cxnSpMk id="49" creationId="{4D0AD0E4-AF37-668F-16CD-5080E3F8C1DC}"/>
          </ac:cxnSpMkLst>
        </pc:cxnChg>
        <pc:cxnChg chg="del mod">
          <ac:chgData name="細谷 有策" userId="1c664ec8-4250-47d7-8d9e-72d9b5ba48e6" providerId="ADAL" clId="{8D20FA17-CED7-4E13-B769-0B075B9150EB}" dt="2025-03-11T10:00:39.606" v="652" actId="478"/>
          <ac:cxnSpMkLst>
            <pc:docMk/>
            <pc:sldMk cId="1234616907" sldId="282"/>
            <ac:cxnSpMk id="55" creationId="{7D386B52-F56A-4F5E-9FC1-8539542A1D45}"/>
          </ac:cxnSpMkLst>
        </pc:cxnChg>
        <pc:cxnChg chg="del mod">
          <ac:chgData name="細谷 有策" userId="1c664ec8-4250-47d7-8d9e-72d9b5ba48e6" providerId="ADAL" clId="{8D20FA17-CED7-4E13-B769-0B075B9150EB}" dt="2025-03-11T09:59:39.569" v="604" actId="478"/>
          <ac:cxnSpMkLst>
            <pc:docMk/>
            <pc:sldMk cId="1234616907" sldId="282"/>
            <ac:cxnSpMk id="58" creationId="{81E8FC72-CE8B-41F1-9B1C-D12D953506B9}"/>
          </ac:cxnSpMkLst>
        </pc:cxnChg>
        <pc:cxnChg chg="del mod">
          <ac:chgData name="細谷 有策" userId="1c664ec8-4250-47d7-8d9e-72d9b5ba48e6" providerId="ADAL" clId="{8D20FA17-CED7-4E13-B769-0B075B9150EB}" dt="2025-03-11T10:00:40.401" v="653" actId="478"/>
          <ac:cxnSpMkLst>
            <pc:docMk/>
            <pc:sldMk cId="1234616907" sldId="282"/>
            <ac:cxnSpMk id="61" creationId="{EAC11370-D7D8-432E-95B1-8F0B87143219}"/>
          </ac:cxnSpMkLst>
        </pc:cxnChg>
        <pc:cxnChg chg="mod">
          <ac:chgData name="細谷 有策" userId="1c664ec8-4250-47d7-8d9e-72d9b5ba48e6" providerId="ADAL" clId="{8D20FA17-CED7-4E13-B769-0B075B9150EB}" dt="2025-03-11T10:01:12.501" v="680" actId="1076"/>
          <ac:cxnSpMkLst>
            <pc:docMk/>
            <pc:sldMk cId="1234616907" sldId="282"/>
            <ac:cxnSpMk id="64" creationId="{C95F7875-F9A1-29CD-AD35-A7A78AD71786}"/>
          </ac:cxnSpMkLst>
        </pc:cxnChg>
        <pc:cxnChg chg="del mod">
          <ac:chgData name="細谷 有策" userId="1c664ec8-4250-47d7-8d9e-72d9b5ba48e6" providerId="ADAL" clId="{8D20FA17-CED7-4E13-B769-0B075B9150EB}" dt="2025-03-11T10:00:41.996" v="654" actId="478"/>
          <ac:cxnSpMkLst>
            <pc:docMk/>
            <pc:sldMk cId="1234616907" sldId="282"/>
            <ac:cxnSpMk id="67" creationId="{08987CD1-4F9D-BE96-E912-0E6FF2366EFB}"/>
          </ac:cxnSpMkLst>
        </pc:cxnChg>
        <pc:cxnChg chg="del">
          <ac:chgData name="細谷 有策" userId="1c664ec8-4250-47d7-8d9e-72d9b5ba48e6" providerId="ADAL" clId="{8D20FA17-CED7-4E13-B769-0B075B9150EB}" dt="2025-03-11T09:56:53.984" v="553" actId="478"/>
          <ac:cxnSpMkLst>
            <pc:docMk/>
            <pc:sldMk cId="1234616907" sldId="282"/>
            <ac:cxnSpMk id="68" creationId="{0C3A6FEE-5461-400C-8C3A-9B47B969B3FF}"/>
          </ac:cxnSpMkLst>
        </pc:cxnChg>
      </pc:sldChg>
      <pc:sldChg chg="addSp delSp modSp mod">
        <pc:chgData name="細谷 有策" userId="1c664ec8-4250-47d7-8d9e-72d9b5ba48e6" providerId="ADAL" clId="{8D20FA17-CED7-4E13-B769-0B075B9150EB}" dt="2025-03-11T10:10:17.972" v="980" actId="1076"/>
        <pc:sldMkLst>
          <pc:docMk/>
          <pc:sldMk cId="2767078829" sldId="283"/>
        </pc:sldMkLst>
        <pc:spChg chg="add mod">
          <ac:chgData name="細谷 有策" userId="1c664ec8-4250-47d7-8d9e-72d9b5ba48e6" providerId="ADAL" clId="{8D20FA17-CED7-4E13-B769-0B075B9150EB}" dt="2025-03-11T10:10:17.972" v="980" actId="1076"/>
          <ac:spMkLst>
            <pc:docMk/>
            <pc:sldMk cId="2767078829" sldId="283"/>
            <ac:spMk id="6" creationId="{B1833DF1-7F3C-CF6E-74D9-B9326C6555C4}"/>
          </ac:spMkLst>
        </pc:spChg>
        <pc:graphicFrameChg chg="mod">
          <ac:chgData name="細谷 有策" userId="1c664ec8-4250-47d7-8d9e-72d9b5ba48e6" providerId="ADAL" clId="{8D20FA17-CED7-4E13-B769-0B075B9150EB}" dt="2025-03-11T10:04:09.449" v="764"/>
          <ac:graphicFrameMkLst>
            <pc:docMk/>
            <pc:sldMk cId="2767078829" sldId="283"/>
            <ac:graphicFrameMk id="7" creationId="{5F2E917C-823C-C01A-CF10-A51BCE73BDBB}"/>
          </ac:graphicFrameMkLst>
        </pc:graphicFrameChg>
        <pc:graphicFrameChg chg="mod modGraphic">
          <ac:chgData name="細谷 有策" userId="1c664ec8-4250-47d7-8d9e-72d9b5ba48e6" providerId="ADAL" clId="{8D20FA17-CED7-4E13-B769-0B075B9150EB}" dt="2025-03-11T10:10:14.962" v="979" actId="14100"/>
          <ac:graphicFrameMkLst>
            <pc:docMk/>
            <pc:sldMk cId="2767078829" sldId="283"/>
            <ac:graphicFrameMk id="10" creationId="{4ABDFBC5-209B-C9A5-B100-6B469421EC66}"/>
          </ac:graphicFrameMkLst>
        </pc:graphicFrameChg>
      </pc:sldChg>
    </pc:docChg>
  </pc:docChgLst>
  <pc:docChgLst>
    <pc:chgData name="粕谷 昌男" userId="58eff2de-810c-4225-90f4-d6e838589339" providerId="ADAL" clId="{93BC5D53-06AD-463D-8FF9-836FCD039930}"/>
    <pc:docChg chg="modSld">
      <pc:chgData name="粕谷 昌男" userId="58eff2de-810c-4225-90f4-d6e838589339" providerId="ADAL" clId="{93BC5D53-06AD-463D-8FF9-836FCD039930}" dt="2025-03-11T05:49:27.674" v="7" actId="6549"/>
      <pc:docMkLst>
        <pc:docMk/>
      </pc:docMkLst>
      <pc:sldChg chg="modNotesTx">
        <pc:chgData name="粕谷 昌男" userId="58eff2de-810c-4225-90f4-d6e838589339" providerId="ADAL" clId="{93BC5D53-06AD-463D-8FF9-836FCD039930}" dt="2025-03-11T05:49:27.674" v="7" actId="6549"/>
        <pc:sldMkLst>
          <pc:docMk/>
          <pc:sldMk cId="4121564499" sldId="272"/>
        </pc:sldMkLst>
      </pc:sldChg>
      <pc:sldChg chg="modSp mod">
        <pc:chgData name="粕谷 昌男" userId="58eff2de-810c-4225-90f4-d6e838589339" providerId="ADAL" clId="{93BC5D53-06AD-463D-8FF9-836FCD039930}" dt="2025-03-11T05:45:06.097" v="6" actId="1038"/>
        <pc:sldMkLst>
          <pc:docMk/>
          <pc:sldMk cId="3654924168" sldId="284"/>
        </pc:sldMkLst>
        <pc:spChg chg="mod">
          <ac:chgData name="粕谷 昌男" userId="58eff2de-810c-4225-90f4-d6e838589339" providerId="ADAL" clId="{93BC5D53-06AD-463D-8FF9-836FCD039930}" dt="2025-03-11T05:45:03.933" v="4" actId="1038"/>
          <ac:spMkLst>
            <pc:docMk/>
            <pc:sldMk cId="3654924168" sldId="284"/>
            <ac:spMk id="15" creationId="{D00ADDE2-7405-B777-C937-81132A566679}"/>
          </ac:spMkLst>
        </pc:spChg>
        <pc:spChg chg="mod">
          <ac:chgData name="粕谷 昌男" userId="58eff2de-810c-4225-90f4-d6e838589339" providerId="ADAL" clId="{93BC5D53-06AD-463D-8FF9-836FCD039930}" dt="2025-03-11T05:45:06.097" v="6" actId="1038"/>
          <ac:spMkLst>
            <pc:docMk/>
            <pc:sldMk cId="3654924168" sldId="284"/>
            <ac:spMk id="29" creationId="{0369D5F4-9651-F982-A5C8-D743F30ED5E3}"/>
          </ac:spMkLst>
        </pc:spChg>
        <pc:cxnChg chg="mod">
          <ac:chgData name="粕谷 昌男" userId="58eff2de-810c-4225-90f4-d6e838589339" providerId="ADAL" clId="{93BC5D53-06AD-463D-8FF9-836FCD039930}" dt="2025-03-11T05:45:06.097" v="6" actId="1038"/>
          <ac:cxnSpMkLst>
            <pc:docMk/>
            <pc:sldMk cId="3654924168" sldId="284"/>
            <ac:cxnSpMk id="13" creationId="{13B454AB-B17E-C914-F8BE-303B88E2DFE0}"/>
          </ac:cxnSpMkLst>
        </pc:cxnChg>
        <pc:cxnChg chg="mod">
          <ac:chgData name="粕谷 昌男" userId="58eff2de-810c-4225-90f4-d6e838589339" providerId="ADAL" clId="{93BC5D53-06AD-463D-8FF9-836FCD039930}" dt="2025-03-11T05:45:06.097" v="6" actId="1038"/>
          <ac:cxnSpMkLst>
            <pc:docMk/>
            <pc:sldMk cId="3654924168" sldId="284"/>
            <ac:cxnSpMk id="25" creationId="{9DBD1FEE-7103-27E0-28FD-F94BF15330D9}"/>
          </ac:cxnSpMkLst>
        </pc:cxnChg>
        <pc:cxnChg chg="mod">
          <ac:chgData name="粕谷 昌男" userId="58eff2de-810c-4225-90f4-d6e838589339" providerId="ADAL" clId="{93BC5D53-06AD-463D-8FF9-836FCD039930}" dt="2025-03-11T05:45:03.933" v="4" actId="1038"/>
          <ac:cxnSpMkLst>
            <pc:docMk/>
            <pc:sldMk cId="3654924168" sldId="284"/>
            <ac:cxnSpMk id="36" creationId="{DC011A08-C7DD-E4D7-F6F2-0CC56F7CADA6}"/>
          </ac:cxnSpMkLst>
        </pc:cxnChg>
        <pc:cxnChg chg="mod">
          <ac:chgData name="粕谷 昌男" userId="58eff2de-810c-4225-90f4-d6e838589339" providerId="ADAL" clId="{93BC5D53-06AD-463D-8FF9-836FCD039930}" dt="2025-03-11T05:45:03.933" v="4" actId="1038"/>
          <ac:cxnSpMkLst>
            <pc:docMk/>
            <pc:sldMk cId="3654924168" sldId="284"/>
            <ac:cxnSpMk id="39" creationId="{00F9828F-4EF8-BCFB-9C39-84B31682EAA9}"/>
          </ac:cxnSpMkLst>
        </pc:cxnChg>
      </pc:sldChg>
    </pc:docChg>
  </pc:docChgLst>
  <pc:docChgLst>
    <pc:chgData name="細谷 有策" userId="1c664ec8-4250-47d7-8d9e-72d9b5ba48e6" providerId="ADAL" clId="{0E311A11-22C4-4417-A460-3EF688484AED}"/>
    <pc:docChg chg="modMainMaster">
      <pc:chgData name="細谷 有策" userId="1c664ec8-4250-47d7-8d9e-72d9b5ba48e6" providerId="ADAL" clId="{0E311A11-22C4-4417-A460-3EF688484AED}" dt="2024-04-08T00:52:32.221" v="11" actId="2711"/>
      <pc:docMkLst>
        <pc:docMk/>
      </pc:docMkLst>
      <pc:sldMasterChg chg="modSp modSldLayout">
        <pc:chgData name="細谷 有策" userId="1c664ec8-4250-47d7-8d9e-72d9b5ba48e6" providerId="ADAL" clId="{0E311A11-22C4-4417-A460-3EF688484AED}" dt="2024-04-08T00:52:32.221" v="11" actId="2711"/>
        <pc:sldMasterMkLst>
          <pc:docMk/>
          <pc:sldMasterMk cId="951777164" sldId="2147483648"/>
        </pc:sldMasterMkLst>
        <pc:sldLayoutChg chg="modSp">
          <pc:chgData name="細谷 有策" userId="1c664ec8-4250-47d7-8d9e-72d9b5ba48e6" providerId="ADAL" clId="{0E311A11-22C4-4417-A460-3EF688484AED}" dt="2024-04-08T00:51:59.441" v="6" actId="2711"/>
          <pc:sldLayoutMkLst>
            <pc:docMk/>
            <pc:sldMasterMk cId="951777164" sldId="2147483648"/>
            <pc:sldLayoutMk cId="3749011068" sldId="2147483650"/>
          </pc:sldLayoutMkLst>
        </pc:sldLayoutChg>
        <pc:sldLayoutChg chg="modSp">
          <pc:chgData name="細谷 有策" userId="1c664ec8-4250-47d7-8d9e-72d9b5ba48e6" providerId="ADAL" clId="{0E311A11-22C4-4417-A460-3EF688484AED}" dt="2024-04-08T00:52:05.980" v="7" actId="2711"/>
          <pc:sldLayoutMkLst>
            <pc:docMk/>
            <pc:sldMasterMk cId="951777164" sldId="2147483648"/>
            <pc:sldLayoutMk cId="1481103535" sldId="2147483652"/>
          </pc:sldLayoutMkLst>
        </pc:sldLayoutChg>
        <pc:sldLayoutChg chg="modSp">
          <pc:chgData name="細谷 有策" userId="1c664ec8-4250-47d7-8d9e-72d9b5ba48e6" providerId="ADAL" clId="{0E311A11-22C4-4417-A460-3EF688484AED}" dt="2024-04-08T00:52:13.053" v="8" actId="2711"/>
          <pc:sldLayoutMkLst>
            <pc:docMk/>
            <pc:sldMasterMk cId="951777164" sldId="2147483648"/>
            <pc:sldLayoutMk cId="1782301519" sldId="2147483654"/>
          </pc:sldLayoutMkLst>
        </pc:sldLayoutChg>
        <pc:sldLayoutChg chg="modSp">
          <pc:chgData name="細谷 有策" userId="1c664ec8-4250-47d7-8d9e-72d9b5ba48e6" providerId="ADAL" clId="{0E311A11-22C4-4417-A460-3EF688484AED}" dt="2024-04-08T00:52:20.153" v="9" actId="2711"/>
          <pc:sldLayoutMkLst>
            <pc:docMk/>
            <pc:sldMasterMk cId="951777164" sldId="2147483648"/>
            <pc:sldLayoutMk cId="2948152723" sldId="2147483655"/>
          </pc:sldLayoutMkLst>
        </pc:sldLayoutChg>
        <pc:sldLayoutChg chg="modSp">
          <pc:chgData name="細谷 有策" userId="1c664ec8-4250-47d7-8d9e-72d9b5ba48e6" providerId="ADAL" clId="{0E311A11-22C4-4417-A460-3EF688484AED}" dt="2024-04-08T00:52:25.902" v="10" actId="2711"/>
          <pc:sldLayoutMkLst>
            <pc:docMk/>
            <pc:sldMasterMk cId="951777164" sldId="2147483648"/>
            <pc:sldLayoutMk cId="3444984159" sldId="2147483661"/>
          </pc:sldLayoutMkLst>
        </pc:sldLayoutChg>
        <pc:sldLayoutChg chg="modSp">
          <pc:chgData name="細谷 有策" userId="1c664ec8-4250-47d7-8d9e-72d9b5ba48e6" providerId="ADAL" clId="{0E311A11-22C4-4417-A460-3EF688484AED}" dt="2024-04-08T00:52:32.221" v="11" actId="2711"/>
          <pc:sldLayoutMkLst>
            <pc:docMk/>
            <pc:sldMasterMk cId="951777164" sldId="2147483648"/>
            <pc:sldLayoutMk cId="268426558" sldId="2147483662"/>
          </pc:sldLayoutMkLst>
        </pc:sldLayoutChg>
      </pc:sldMasterChg>
      <pc:sldMasterChg chg="modSp modSldLayout">
        <pc:chgData name="細谷 有策" userId="1c664ec8-4250-47d7-8d9e-72d9b5ba48e6" providerId="ADAL" clId="{0E311A11-22C4-4417-A460-3EF688484AED}" dt="2024-04-08T00:51:44.219" v="4" actId="2711"/>
        <pc:sldMasterMkLst>
          <pc:docMk/>
          <pc:sldMasterMk cId="3436623540" sldId="2147483656"/>
        </pc:sldMasterMkLst>
        <pc:sldLayoutChg chg="modSp">
          <pc:chgData name="細谷 有策" userId="1c664ec8-4250-47d7-8d9e-72d9b5ba48e6" providerId="ADAL" clId="{0E311A11-22C4-4417-A460-3EF688484AED}" dt="2024-04-08T00:51:22.612" v="1" actId="2711"/>
          <pc:sldLayoutMkLst>
            <pc:docMk/>
            <pc:sldMasterMk cId="3436623540" sldId="2147483656"/>
            <pc:sldLayoutMk cId="3364007767" sldId="2147483657"/>
          </pc:sldLayoutMkLst>
        </pc:sldLayoutChg>
        <pc:sldLayoutChg chg="modSp">
          <pc:chgData name="細谷 有策" userId="1c664ec8-4250-47d7-8d9e-72d9b5ba48e6" providerId="ADAL" clId="{0E311A11-22C4-4417-A460-3EF688484AED}" dt="2024-04-08T00:51:35.066" v="3" actId="2711"/>
          <pc:sldLayoutMkLst>
            <pc:docMk/>
            <pc:sldMasterMk cId="3436623540" sldId="2147483656"/>
            <pc:sldLayoutMk cId="1831497796" sldId="2147483658"/>
          </pc:sldLayoutMkLst>
        </pc:sldLayoutChg>
        <pc:sldLayoutChg chg="modSp">
          <pc:chgData name="細谷 有策" userId="1c664ec8-4250-47d7-8d9e-72d9b5ba48e6" providerId="ADAL" clId="{0E311A11-22C4-4417-A460-3EF688484AED}" dt="2024-04-08T00:51:28.864" v="2" actId="2711"/>
          <pc:sldLayoutMkLst>
            <pc:docMk/>
            <pc:sldMasterMk cId="3436623540" sldId="2147483656"/>
            <pc:sldLayoutMk cId="673592538" sldId="2147483659"/>
          </pc:sldLayoutMkLst>
        </pc:sldLayoutChg>
        <pc:sldLayoutChg chg="modSp">
          <pc:chgData name="細谷 有策" userId="1c664ec8-4250-47d7-8d9e-72d9b5ba48e6" providerId="ADAL" clId="{0E311A11-22C4-4417-A460-3EF688484AED}" dt="2024-04-08T00:51:44.219" v="4" actId="2711"/>
          <pc:sldLayoutMkLst>
            <pc:docMk/>
            <pc:sldMasterMk cId="3436623540" sldId="2147483656"/>
            <pc:sldLayoutMk cId="1337721209" sldId="2147483660"/>
          </pc:sldLayoutMkLst>
        </pc:sldLayoutChg>
      </pc:sldMasterChg>
    </pc:docChg>
  </pc:docChgLst>
  <pc:docChgLst>
    <pc:chgData name="粕谷 昌男" userId="58eff2de-810c-4225-90f4-d6e838589339" providerId="ADAL" clId="{2EFB2B0B-B4DC-4A9C-B8A8-24CAC583872F}"/>
    <pc:docChg chg="undo custSel addSld delSld modSld">
      <pc:chgData name="粕谷 昌男" userId="58eff2de-810c-4225-90f4-d6e838589339" providerId="ADAL" clId="{2EFB2B0B-B4DC-4A9C-B8A8-24CAC583872F}" dt="2024-07-17T05:00:10.029" v="2271" actId="20577"/>
      <pc:docMkLst>
        <pc:docMk/>
      </pc:docMkLst>
      <pc:sldChg chg="addSp delSp modSp mod">
        <pc:chgData name="粕谷 昌男" userId="58eff2de-810c-4225-90f4-d6e838589339" providerId="ADAL" clId="{2EFB2B0B-B4DC-4A9C-B8A8-24CAC583872F}" dt="2024-07-17T04:59:51.769" v="2256" actId="20577"/>
        <pc:sldMkLst>
          <pc:docMk/>
          <pc:sldMk cId="1374855661" sldId="265"/>
        </pc:sldMkLst>
      </pc:sldChg>
      <pc:sldChg chg="modSp mod">
        <pc:chgData name="粕谷 昌男" userId="58eff2de-810c-4225-90f4-d6e838589339" providerId="ADAL" clId="{2EFB2B0B-B4DC-4A9C-B8A8-24CAC583872F}" dt="2024-07-17T05:00:10.029" v="2271" actId="20577"/>
        <pc:sldMkLst>
          <pc:docMk/>
          <pc:sldMk cId="1249170445" sldId="266"/>
        </pc:sldMkLst>
      </pc:sldChg>
      <pc:sldChg chg="modSp mod delCm">
        <pc:chgData name="粕谷 昌男" userId="58eff2de-810c-4225-90f4-d6e838589339" providerId="ADAL" clId="{2EFB2B0B-B4DC-4A9C-B8A8-24CAC583872F}" dt="2024-07-16T05:27:46.159" v="2187" actId="20577"/>
        <pc:sldMkLst>
          <pc:docMk/>
          <pc:sldMk cId="2437455853" sldId="269"/>
        </pc:sldMkLst>
        <pc:extLst>
          <p:ext xmlns:p="http://schemas.openxmlformats.org/presentationml/2006/main" uri="{D6D511B9-2390-475A-947B-AFAB55BFBCF1}">
            <pc226:cmChg xmlns:pc226="http://schemas.microsoft.com/office/powerpoint/2022/06/main/command" chg="del">
              <pc226:chgData name="粕谷 昌男" userId="58eff2de-810c-4225-90f4-d6e838589339" providerId="ADAL" clId="{2EFB2B0B-B4DC-4A9C-B8A8-24CAC583872F}" dt="2024-07-16T04:11:36.366" v="112"/>
              <pc2:cmMkLst xmlns:pc2="http://schemas.microsoft.com/office/powerpoint/2019/9/main/command">
                <pc:docMk/>
                <pc:sldMk cId="2437455853" sldId="269"/>
                <pc2:cmMk id="{2D5F9385-6C6E-4BB6-BBD0-1541F149DE3A}"/>
              </pc2:cmMkLst>
            </pc226:cmChg>
            <pc226:cmChg xmlns:pc226="http://schemas.microsoft.com/office/powerpoint/2022/06/main/command" chg="del">
              <pc226:chgData name="粕谷 昌男" userId="58eff2de-810c-4225-90f4-d6e838589339" providerId="ADAL" clId="{2EFB2B0B-B4DC-4A9C-B8A8-24CAC583872F}" dt="2024-07-16T04:11:37.665" v="113"/>
              <pc2:cmMkLst xmlns:pc2="http://schemas.microsoft.com/office/powerpoint/2019/9/main/command">
                <pc:docMk/>
                <pc:sldMk cId="2437455853" sldId="269"/>
                <pc2:cmMk id="{31C3E697-503D-41A5-82FE-DE74568C2FA2}"/>
              </pc2:cmMkLst>
            </pc226:cmChg>
            <pc226:cmChg xmlns:pc226="http://schemas.microsoft.com/office/powerpoint/2022/06/main/command" chg="del">
              <pc226:chgData name="粕谷 昌男" userId="58eff2de-810c-4225-90f4-d6e838589339" providerId="ADAL" clId="{2EFB2B0B-B4DC-4A9C-B8A8-24CAC583872F}" dt="2024-07-16T04:11:35.245" v="111"/>
              <pc2:cmMkLst xmlns:pc2="http://schemas.microsoft.com/office/powerpoint/2019/9/main/command">
                <pc:docMk/>
                <pc:sldMk cId="2437455853" sldId="269"/>
                <pc2:cmMk id="{5D1A819F-75A7-4E07-9990-211AB4E0ADD5}"/>
              </pc2:cmMkLst>
            </pc226:cmChg>
          </p:ext>
        </pc:extLst>
      </pc:sldChg>
      <pc:sldChg chg="modSp mod">
        <pc:chgData name="粕谷 昌男" userId="58eff2de-810c-4225-90f4-d6e838589339" providerId="ADAL" clId="{2EFB2B0B-B4DC-4A9C-B8A8-24CAC583872F}" dt="2024-07-16T05:28:01.300" v="2192" actId="20577"/>
        <pc:sldMkLst>
          <pc:docMk/>
          <pc:sldMk cId="4121564499" sldId="272"/>
        </pc:sldMkLst>
      </pc:sldChg>
      <pc:sldChg chg="modSp mod">
        <pc:chgData name="粕谷 昌男" userId="58eff2de-810c-4225-90f4-d6e838589339" providerId="ADAL" clId="{2EFB2B0B-B4DC-4A9C-B8A8-24CAC583872F}" dt="2024-07-16T05:28:22.938" v="2195" actId="20577"/>
        <pc:sldMkLst>
          <pc:docMk/>
          <pc:sldMk cId="2607402920" sldId="273"/>
        </pc:sldMkLst>
      </pc:sldChg>
      <pc:sldChg chg="modSp mod">
        <pc:chgData name="粕谷 昌男" userId="58eff2de-810c-4225-90f4-d6e838589339" providerId="ADAL" clId="{2EFB2B0B-B4DC-4A9C-B8A8-24CAC583872F}" dt="2024-07-16T05:28:26.249" v="2196" actId="20577"/>
        <pc:sldMkLst>
          <pc:docMk/>
          <pc:sldMk cId="421579592" sldId="274"/>
        </pc:sldMkLst>
      </pc:sldChg>
      <pc:sldChg chg="modSp mod">
        <pc:chgData name="粕谷 昌男" userId="58eff2de-810c-4225-90f4-d6e838589339" providerId="ADAL" clId="{2EFB2B0B-B4DC-4A9C-B8A8-24CAC583872F}" dt="2024-07-16T05:28:10.271" v="2193" actId="20577"/>
        <pc:sldMkLst>
          <pc:docMk/>
          <pc:sldMk cId="4044822751" sldId="275"/>
        </pc:sldMkLst>
      </pc:sldChg>
      <pc:sldChg chg="modSp mod">
        <pc:chgData name="粕谷 昌男" userId="58eff2de-810c-4225-90f4-d6e838589339" providerId="ADAL" clId="{2EFB2B0B-B4DC-4A9C-B8A8-24CAC583872F}" dt="2024-07-16T05:28:20.034" v="2194" actId="20577"/>
        <pc:sldMkLst>
          <pc:docMk/>
          <pc:sldMk cId="2558128958" sldId="276"/>
        </pc:sldMkLst>
      </pc:sldChg>
      <pc:sldChg chg="addSp modSp mod">
        <pc:chgData name="粕谷 昌男" userId="58eff2de-810c-4225-90f4-d6e838589339" providerId="ADAL" clId="{2EFB2B0B-B4DC-4A9C-B8A8-24CAC583872F}" dt="2024-07-16T05:09:12.521" v="1809" actId="14100"/>
        <pc:sldMkLst>
          <pc:docMk/>
          <pc:sldMk cId="162749151" sldId="277"/>
        </pc:sldMkLst>
      </pc:sldChg>
      <pc:sldChg chg="addSp delSp modSp mod">
        <pc:chgData name="粕谷 昌男" userId="58eff2de-810c-4225-90f4-d6e838589339" providerId="ADAL" clId="{2EFB2B0B-B4DC-4A9C-B8A8-24CAC583872F}" dt="2024-07-16T04:53:34.850" v="1108" actId="207"/>
        <pc:sldMkLst>
          <pc:docMk/>
          <pc:sldMk cId="610753463" sldId="278"/>
        </pc:sldMkLst>
      </pc:sldChg>
      <pc:sldChg chg="add del mod modShow">
        <pc:chgData name="粕谷 昌男" userId="58eff2de-810c-4225-90f4-d6e838589339" providerId="ADAL" clId="{2EFB2B0B-B4DC-4A9C-B8A8-24CAC583872F}" dt="2024-07-17T04:58:07.547" v="2202" actId="2696"/>
        <pc:sldMkLst>
          <pc:docMk/>
          <pc:sldMk cId="2172769038" sldId="279"/>
        </pc:sldMkLst>
      </pc:sldChg>
      <pc:sldChg chg="add del">
        <pc:chgData name="粕谷 昌男" userId="58eff2de-810c-4225-90f4-d6e838589339" providerId="ADAL" clId="{2EFB2B0B-B4DC-4A9C-B8A8-24CAC583872F}" dt="2024-07-16T04:53:23.826" v="1107" actId="2696"/>
        <pc:sldMkLst>
          <pc:docMk/>
          <pc:sldMk cId="607381595" sldId="280"/>
        </pc:sldMkLst>
      </pc:sldChg>
      <pc:sldChg chg="modSp add mod">
        <pc:chgData name="粕谷 昌男" userId="58eff2de-810c-4225-90f4-d6e838589339" providerId="ADAL" clId="{2EFB2B0B-B4DC-4A9C-B8A8-24CAC583872F}" dt="2024-07-16T05:26:43.499" v="2185" actId="20577"/>
        <pc:sldMkLst>
          <pc:docMk/>
          <pc:sldMk cId="2719594024" sldId="280"/>
        </pc:sldMkLst>
      </pc:sldChg>
      <pc:sldChg chg="addSp delSp modSp add mod delCm">
        <pc:chgData name="粕谷 昌男" userId="58eff2de-810c-4225-90f4-d6e838589339" providerId="ADAL" clId="{2EFB2B0B-B4DC-4A9C-B8A8-24CAC583872F}" dt="2024-07-16T05:25:08.117" v="2130" actId="166"/>
        <pc:sldMkLst>
          <pc:docMk/>
          <pc:sldMk cId="1471174628" sldId="281"/>
        </pc:sldMkLst>
        <pc:extLst>
          <p:ext xmlns:p="http://schemas.openxmlformats.org/presentationml/2006/main" uri="{D6D511B9-2390-475A-947B-AFAB55BFBCF1}">
            <pc226:cmChg xmlns:pc226="http://schemas.microsoft.com/office/powerpoint/2022/06/main/command" chg="del">
              <pc226:chgData name="粕谷 昌男" userId="58eff2de-810c-4225-90f4-d6e838589339" providerId="ADAL" clId="{2EFB2B0B-B4DC-4A9C-B8A8-24CAC583872F}" dt="2024-07-16T05:10:29.224" v="1811"/>
              <pc2:cmMkLst xmlns:pc2="http://schemas.microsoft.com/office/powerpoint/2019/9/main/command">
                <pc:docMk/>
                <pc:sldMk cId="1471174628" sldId="281"/>
                <pc2:cmMk id="{14297A85-D9DC-4ABB-BF31-1449A23D5048}"/>
              </pc2:cmMkLst>
            </pc226:cmChg>
          </p:ext>
        </pc:extLst>
      </pc:sldChg>
    </pc:docChg>
  </pc:docChgLst>
  <pc:docChgLst>
    <pc:chgData name="細谷 有策" userId="1c664ec8-4250-47d7-8d9e-72d9b5ba48e6" providerId="ADAL" clId="{1486BADF-EDD8-4C74-B6CF-9A39E0CC2C6C}"/>
    <pc:docChg chg="undo custSel addSld delSld modMainMaster">
      <pc:chgData name="細谷 有策" userId="1c664ec8-4250-47d7-8d9e-72d9b5ba48e6" providerId="ADAL" clId="{1486BADF-EDD8-4C74-B6CF-9A39E0CC2C6C}" dt="2024-05-31T01:36:38.256" v="8" actId="2711"/>
      <pc:docMkLst>
        <pc:docMk/>
      </pc:docMkLst>
      <pc:sldChg chg="del">
        <pc:chgData name="細谷 有策" userId="1c664ec8-4250-47d7-8d9e-72d9b5ba48e6" providerId="ADAL" clId="{1486BADF-EDD8-4C74-B6CF-9A39E0CC2C6C}" dt="2024-05-31T01:35:40.644" v="0" actId="47"/>
        <pc:sldMkLst>
          <pc:docMk/>
          <pc:sldMk cId="4108709986" sldId="256"/>
        </pc:sldMkLst>
      </pc:sldChg>
      <pc:sldChg chg="del">
        <pc:chgData name="細谷 有策" userId="1c664ec8-4250-47d7-8d9e-72d9b5ba48e6" providerId="ADAL" clId="{1486BADF-EDD8-4C74-B6CF-9A39E0CC2C6C}" dt="2024-05-31T01:35:59.073" v="5" actId="47"/>
        <pc:sldMkLst>
          <pc:docMk/>
          <pc:sldMk cId="368209147" sldId="258"/>
        </pc:sldMkLst>
      </pc:sldChg>
      <pc:sldChg chg="del">
        <pc:chgData name="細谷 有策" userId="1c664ec8-4250-47d7-8d9e-72d9b5ba48e6" providerId="ADAL" clId="{1486BADF-EDD8-4C74-B6CF-9A39E0CC2C6C}" dt="2024-05-31T01:36:02.951" v="7" actId="47"/>
        <pc:sldMkLst>
          <pc:docMk/>
          <pc:sldMk cId="3057513915" sldId="261"/>
        </pc:sldMkLst>
      </pc:sldChg>
      <pc:sldChg chg="del">
        <pc:chgData name="細谷 有策" userId="1c664ec8-4250-47d7-8d9e-72d9b5ba48e6" providerId="ADAL" clId="{1486BADF-EDD8-4C74-B6CF-9A39E0CC2C6C}" dt="2024-05-31T01:36:01.079" v="6" actId="47"/>
        <pc:sldMkLst>
          <pc:docMk/>
          <pc:sldMk cId="3525603150" sldId="262"/>
        </pc:sldMkLst>
      </pc:sldChg>
      <pc:sldChg chg="add del">
        <pc:chgData name="細谷 有策" userId="1c664ec8-4250-47d7-8d9e-72d9b5ba48e6" providerId="ADAL" clId="{1486BADF-EDD8-4C74-B6CF-9A39E0CC2C6C}" dt="2024-05-31T01:35:50.640" v="2" actId="47"/>
        <pc:sldMkLst>
          <pc:docMk/>
          <pc:sldMk cId="1374855661" sldId="265"/>
        </pc:sldMkLst>
      </pc:sldChg>
      <pc:sldChg chg="del">
        <pc:chgData name="細谷 有策" userId="1c664ec8-4250-47d7-8d9e-72d9b5ba48e6" providerId="ADAL" clId="{1486BADF-EDD8-4C74-B6CF-9A39E0CC2C6C}" dt="2024-05-31T01:35:54.195" v="3" actId="47"/>
        <pc:sldMkLst>
          <pc:docMk/>
          <pc:sldMk cId="1161792353" sldId="267"/>
        </pc:sldMkLst>
      </pc:sldChg>
      <pc:sldChg chg="del">
        <pc:chgData name="細谷 有策" userId="1c664ec8-4250-47d7-8d9e-72d9b5ba48e6" providerId="ADAL" clId="{1486BADF-EDD8-4C74-B6CF-9A39E0CC2C6C}" dt="2024-05-31T01:35:56.536" v="4" actId="47"/>
        <pc:sldMkLst>
          <pc:docMk/>
          <pc:sldMk cId="1364987296" sldId="268"/>
        </pc:sldMkLst>
      </pc:sldChg>
      <pc:sldMasterChg chg="modSldLayout">
        <pc:chgData name="細谷 有策" userId="1c664ec8-4250-47d7-8d9e-72d9b5ba48e6" providerId="ADAL" clId="{1486BADF-EDD8-4C74-B6CF-9A39E0CC2C6C}" dt="2024-05-31T01:36:38.256" v="8" actId="2711"/>
        <pc:sldMasterMkLst>
          <pc:docMk/>
          <pc:sldMasterMk cId="3436623540" sldId="2147483656"/>
        </pc:sldMasterMkLst>
        <pc:sldLayoutChg chg="modSp">
          <pc:chgData name="細谷 有策" userId="1c664ec8-4250-47d7-8d9e-72d9b5ba48e6" providerId="ADAL" clId="{1486BADF-EDD8-4C74-B6CF-9A39E0CC2C6C}" dt="2024-05-31T01:36:38.256" v="8" actId="2711"/>
          <pc:sldLayoutMkLst>
            <pc:docMk/>
            <pc:sldMasterMk cId="3436623540" sldId="2147483656"/>
            <pc:sldLayoutMk cId="673592538" sldId="2147483659"/>
          </pc:sldLayoutMkLst>
        </pc:sldLayoutChg>
      </pc:sldMasterChg>
    </pc:docChg>
  </pc:docChgLst>
  <pc:docChgLst>
    <pc:chgData name="細谷 有策" userId="1c664ec8-4250-47d7-8d9e-72d9b5ba48e6" providerId="ADAL" clId="{880152FF-715C-4BC5-BB68-F16BA2B31B19}"/>
    <pc:docChg chg="undo redo custSel delSld modSld">
      <pc:chgData name="細谷 有策" userId="1c664ec8-4250-47d7-8d9e-72d9b5ba48e6" providerId="ADAL" clId="{880152FF-715C-4BC5-BB68-F16BA2B31B19}" dt="2024-06-19T05:13:31.415" v="6510" actId="20577"/>
      <pc:docMkLst>
        <pc:docMk/>
      </pc:docMkLst>
      <pc:sldChg chg="modSp mod">
        <pc:chgData name="細谷 有策" userId="1c664ec8-4250-47d7-8d9e-72d9b5ba48e6" providerId="ADAL" clId="{880152FF-715C-4BC5-BB68-F16BA2B31B19}" dt="2024-06-12T10:22:30.848" v="4294" actId="20577"/>
        <pc:sldMkLst>
          <pc:docMk/>
          <pc:sldMk cId="1374855661" sldId="265"/>
        </pc:sldMkLst>
      </pc:sldChg>
      <pc:sldChg chg="modSp mod">
        <pc:chgData name="細谷 有策" userId="1c664ec8-4250-47d7-8d9e-72d9b5ba48e6" providerId="ADAL" clId="{880152FF-715C-4BC5-BB68-F16BA2B31B19}" dt="2024-06-19T04:39:34.207" v="6442" actId="20577"/>
        <pc:sldMkLst>
          <pc:docMk/>
          <pc:sldMk cId="1249170445" sldId="266"/>
        </pc:sldMkLst>
      </pc:sldChg>
      <pc:sldChg chg="modSp mod">
        <pc:chgData name="細谷 有策" userId="1c664ec8-4250-47d7-8d9e-72d9b5ba48e6" providerId="ADAL" clId="{880152FF-715C-4BC5-BB68-F16BA2B31B19}" dt="2024-06-17T08:07:11.144" v="6198" actId="20577"/>
        <pc:sldMkLst>
          <pc:docMk/>
          <pc:sldMk cId="3098442545" sldId="267"/>
        </pc:sldMkLst>
      </pc:sldChg>
      <pc:sldChg chg="addSp delSp modSp mod">
        <pc:chgData name="細谷 有策" userId="1c664ec8-4250-47d7-8d9e-72d9b5ba48e6" providerId="ADAL" clId="{880152FF-715C-4BC5-BB68-F16BA2B31B19}" dt="2024-06-19T05:13:31.415" v="6510" actId="20577"/>
        <pc:sldMkLst>
          <pc:docMk/>
          <pc:sldMk cId="3779985848" sldId="268"/>
        </pc:sldMkLst>
      </pc:sldChg>
      <pc:sldChg chg="addSp delSp modSp mod">
        <pc:chgData name="細谷 有策" userId="1c664ec8-4250-47d7-8d9e-72d9b5ba48e6" providerId="ADAL" clId="{880152FF-715C-4BC5-BB68-F16BA2B31B19}" dt="2024-06-19T05:00:12.199" v="6494" actId="20577"/>
        <pc:sldMkLst>
          <pc:docMk/>
          <pc:sldMk cId="2437455853" sldId="269"/>
        </pc:sldMkLst>
      </pc:sldChg>
      <pc:sldChg chg="del">
        <pc:chgData name="細谷 有策" userId="1c664ec8-4250-47d7-8d9e-72d9b5ba48e6" providerId="ADAL" clId="{880152FF-715C-4BC5-BB68-F16BA2B31B19}" dt="2024-06-12T09:58:46.592" v="3856" actId="47"/>
        <pc:sldMkLst>
          <pc:docMk/>
          <pc:sldMk cId="1998698573" sldId="270"/>
        </pc:sldMkLst>
      </pc:sldChg>
      <pc:sldChg chg="del">
        <pc:chgData name="細谷 有策" userId="1c664ec8-4250-47d7-8d9e-72d9b5ba48e6" providerId="ADAL" clId="{880152FF-715C-4BC5-BB68-F16BA2B31B19}" dt="2024-06-12T09:58:50.915" v="3857" actId="47"/>
        <pc:sldMkLst>
          <pc:docMk/>
          <pc:sldMk cId="4004419170" sldId="271"/>
        </pc:sldMkLst>
      </pc:sldChg>
      <pc:sldChg chg="addSp delSp modSp mod">
        <pc:chgData name="細谷 有策" userId="1c664ec8-4250-47d7-8d9e-72d9b5ba48e6" providerId="ADAL" clId="{880152FF-715C-4BC5-BB68-F16BA2B31B19}" dt="2024-06-18T09:10:44.357" v="6435" actId="20577"/>
        <pc:sldMkLst>
          <pc:docMk/>
          <pc:sldMk cId="4121564499" sldId="272"/>
        </pc:sldMkLst>
      </pc:sldChg>
      <pc:sldChg chg="modSp mod">
        <pc:chgData name="細谷 有策" userId="1c664ec8-4250-47d7-8d9e-72d9b5ba48e6" providerId="ADAL" clId="{880152FF-715C-4BC5-BB68-F16BA2B31B19}" dt="2024-06-14T07:13:09.882" v="6019" actId="20577"/>
        <pc:sldMkLst>
          <pc:docMk/>
          <pc:sldMk cId="2607402920" sldId="273"/>
        </pc:sldMkLst>
      </pc:sldChg>
      <pc:sldChg chg="modSp mod">
        <pc:chgData name="細谷 有策" userId="1c664ec8-4250-47d7-8d9e-72d9b5ba48e6" providerId="ADAL" clId="{880152FF-715C-4BC5-BB68-F16BA2B31B19}" dt="2024-06-14T07:12:55.697" v="6005" actId="20577"/>
        <pc:sldMkLst>
          <pc:docMk/>
          <pc:sldMk cId="421579592" sldId="274"/>
        </pc:sldMkLst>
      </pc:sldChg>
    </pc:docChg>
  </pc:docChgLst>
  <pc:docChgLst>
    <pc:chgData name="石井 徹" userId="d34b91bd-3e3a-4398-9b59-1070025f9d32" providerId="ADAL" clId="{BD6D3FC0-5B13-4D7D-AC3C-B95BD56C6F90}"/>
    <pc:docChg chg="undo redo custSel addSld delSld modSld sldOrd addMainMaster delMainMaster modMainMaster">
      <pc:chgData name="石井 徹" userId="d34b91bd-3e3a-4398-9b59-1070025f9d32" providerId="ADAL" clId="{BD6D3FC0-5B13-4D7D-AC3C-B95BD56C6F90}" dt="2023-09-12T05:35:42.672" v="7926" actId="20577"/>
      <pc:docMkLst>
        <pc:docMk/>
      </pc:docMkLst>
      <pc:sldChg chg="addSp delSp modSp mod modClrScheme modShow chgLayout">
        <pc:chgData name="石井 徹" userId="d34b91bd-3e3a-4398-9b59-1070025f9d32" providerId="ADAL" clId="{BD6D3FC0-5B13-4D7D-AC3C-B95BD56C6F90}" dt="2023-09-12T04:12:05.187" v="7104" actId="700"/>
        <pc:sldMkLst>
          <pc:docMk/>
          <pc:sldMk cId="4108709986" sldId="256"/>
        </pc:sldMkLst>
      </pc:sldChg>
      <pc:sldChg chg="addSp delSp modSp new mod modClrScheme chgLayout">
        <pc:chgData name="石井 徹" userId="d34b91bd-3e3a-4398-9b59-1070025f9d32" providerId="ADAL" clId="{BD6D3FC0-5B13-4D7D-AC3C-B95BD56C6F90}" dt="2023-09-12T03:54:25.463" v="6799" actId="1076"/>
        <pc:sldMkLst>
          <pc:docMk/>
          <pc:sldMk cId="2118290098" sldId="257"/>
        </pc:sldMkLst>
      </pc:sldChg>
      <pc:sldChg chg="addSp delSp modSp new mod modClrScheme chgLayout">
        <pc:chgData name="石井 徹" userId="d34b91bd-3e3a-4398-9b59-1070025f9d32" providerId="ADAL" clId="{BD6D3FC0-5B13-4D7D-AC3C-B95BD56C6F90}" dt="2023-09-12T04:10:14.041" v="7097" actId="20577"/>
        <pc:sldMkLst>
          <pc:docMk/>
          <pc:sldMk cId="368209147" sldId="258"/>
        </pc:sldMkLst>
      </pc:sldChg>
      <pc:sldChg chg="addSp delSp modSp new del mod modClrScheme chgLayout">
        <pc:chgData name="石井 徹" userId="d34b91bd-3e3a-4398-9b59-1070025f9d32" providerId="ADAL" clId="{BD6D3FC0-5B13-4D7D-AC3C-B95BD56C6F90}" dt="2023-09-06T05:28:31.146" v="1834" actId="2696"/>
        <pc:sldMkLst>
          <pc:docMk/>
          <pc:sldMk cId="642054587" sldId="259"/>
        </pc:sldMkLst>
      </pc:sldChg>
      <pc:sldChg chg="addSp delSp modSp new mod ord modClrScheme chgLayout">
        <pc:chgData name="石井 徹" userId="d34b91bd-3e3a-4398-9b59-1070025f9d32" providerId="ADAL" clId="{BD6D3FC0-5B13-4D7D-AC3C-B95BD56C6F90}" dt="2023-09-12T05:22:34.451" v="7349"/>
        <pc:sldMkLst>
          <pc:docMk/>
          <pc:sldMk cId="3377823944" sldId="259"/>
        </pc:sldMkLst>
      </pc:sldChg>
      <pc:sldChg chg="addSp delSp modSp new del mod modClrScheme chgLayout">
        <pc:chgData name="石井 徹" userId="d34b91bd-3e3a-4398-9b59-1070025f9d32" providerId="ADAL" clId="{BD6D3FC0-5B13-4D7D-AC3C-B95BD56C6F90}" dt="2023-09-12T03:12:25.898" v="6559" actId="2696"/>
        <pc:sldMkLst>
          <pc:docMk/>
          <pc:sldMk cId="1037998293" sldId="260"/>
        </pc:sldMkLst>
      </pc:sldChg>
      <pc:sldChg chg="addSp delSp modSp add mod chgLayout">
        <pc:chgData name="石井 徹" userId="d34b91bd-3e3a-4398-9b59-1070025f9d32" providerId="ADAL" clId="{BD6D3FC0-5B13-4D7D-AC3C-B95BD56C6F90}" dt="2023-09-11T04:26:32.386" v="5144" actId="20577"/>
        <pc:sldMkLst>
          <pc:docMk/>
          <pc:sldMk cId="3057513915" sldId="261"/>
        </pc:sldMkLst>
      </pc:sldChg>
      <pc:sldChg chg="addSp delSp modSp new mod modClrScheme chgLayout">
        <pc:chgData name="石井 徹" userId="d34b91bd-3e3a-4398-9b59-1070025f9d32" providerId="ADAL" clId="{BD6D3FC0-5B13-4D7D-AC3C-B95BD56C6F90}" dt="2023-09-12T04:07:01.261" v="7000" actId="207"/>
        <pc:sldMkLst>
          <pc:docMk/>
          <pc:sldMk cId="3525603150" sldId="262"/>
        </pc:sldMkLst>
      </pc:sldChg>
      <pc:sldChg chg="addSp delSp modSp add mod">
        <pc:chgData name="石井 徹" userId="d34b91bd-3e3a-4398-9b59-1070025f9d32" providerId="ADAL" clId="{BD6D3FC0-5B13-4D7D-AC3C-B95BD56C6F90}" dt="2023-09-12T04:16:25.288" v="7106" actId="478"/>
        <pc:sldMkLst>
          <pc:docMk/>
          <pc:sldMk cId="3232023744" sldId="263"/>
        </pc:sldMkLst>
      </pc:sldChg>
      <pc:sldChg chg="add">
        <pc:chgData name="石井 徹" userId="d34b91bd-3e3a-4398-9b59-1070025f9d32" providerId="ADAL" clId="{BD6D3FC0-5B13-4D7D-AC3C-B95BD56C6F90}" dt="2023-09-12T05:22:30.793" v="7347"/>
        <pc:sldMkLst>
          <pc:docMk/>
          <pc:sldMk cId="801651116" sldId="264"/>
        </pc:sldMkLst>
      </pc:sldChg>
      <pc:sldChg chg="delSp modSp add mod ord">
        <pc:chgData name="石井 徹" userId="d34b91bd-3e3a-4398-9b59-1070025f9d32" providerId="ADAL" clId="{BD6D3FC0-5B13-4D7D-AC3C-B95BD56C6F90}" dt="2023-09-12T05:35:42.672" v="7926" actId="20577"/>
        <pc:sldMkLst>
          <pc:docMk/>
          <pc:sldMk cId="1374855661" sldId="265"/>
        </pc:sldMkLst>
      </pc:sldChg>
      <pc:sldMasterChg chg="addSp delSp modSp mod delSldLayout modSldLayout sldLayoutOrd">
        <pc:chgData name="石井 徹" userId="d34b91bd-3e3a-4398-9b59-1070025f9d32" providerId="ADAL" clId="{BD6D3FC0-5B13-4D7D-AC3C-B95BD56C6F90}" dt="2023-09-12T05:14:04.084" v="7222" actId="14100"/>
        <pc:sldMasterMkLst>
          <pc:docMk/>
          <pc:sldMasterMk cId="951777164" sldId="2147483648"/>
        </pc:sldMasterMkLst>
        <pc:sldLayoutChg chg="modSp del mod ord">
          <pc:chgData name="石井 徹" userId="d34b91bd-3e3a-4398-9b59-1070025f9d32" providerId="ADAL" clId="{BD6D3FC0-5B13-4D7D-AC3C-B95BD56C6F90}" dt="2023-09-05T09:56:06.115" v="936" actId="2696"/>
          <pc:sldLayoutMkLst>
            <pc:docMk/>
            <pc:sldMasterMk cId="951777164" sldId="2147483648"/>
            <pc:sldLayoutMk cId="79413140" sldId="2147483649"/>
          </pc:sldLayoutMkLst>
        </pc:sldLayoutChg>
        <pc:sldLayoutChg chg="modSp mod">
          <pc:chgData name="石井 徹" userId="d34b91bd-3e3a-4398-9b59-1070025f9d32" providerId="ADAL" clId="{BD6D3FC0-5B13-4D7D-AC3C-B95BD56C6F90}" dt="2023-09-12T01:46:39.125" v="5434" actId="255"/>
          <pc:sldLayoutMkLst>
            <pc:docMk/>
            <pc:sldMasterMk cId="951777164" sldId="2147483648"/>
            <pc:sldLayoutMk cId="3749011068" sldId="2147483650"/>
          </pc:sldLayoutMkLst>
        </pc:sldLayoutChg>
        <pc:sldLayoutChg chg="del">
          <pc:chgData name="石井 徹" userId="d34b91bd-3e3a-4398-9b59-1070025f9d32" providerId="ADAL" clId="{BD6D3FC0-5B13-4D7D-AC3C-B95BD56C6F90}" dt="2023-09-01T09:18:51.223" v="11" actId="2696"/>
          <pc:sldLayoutMkLst>
            <pc:docMk/>
            <pc:sldMasterMk cId="951777164" sldId="2147483648"/>
            <pc:sldLayoutMk cId="1727583841" sldId="2147483651"/>
          </pc:sldLayoutMkLst>
        </pc:sldLayoutChg>
        <pc:sldLayoutChg chg="modSp mod">
          <pc:chgData name="石井 徹" userId="d34b91bd-3e3a-4398-9b59-1070025f9d32" providerId="ADAL" clId="{BD6D3FC0-5B13-4D7D-AC3C-B95BD56C6F90}" dt="2023-09-12T01:48:29.908" v="5435" actId="1076"/>
          <pc:sldLayoutMkLst>
            <pc:docMk/>
            <pc:sldMasterMk cId="951777164" sldId="2147483648"/>
            <pc:sldLayoutMk cId="1481103535" sldId="2147483652"/>
          </pc:sldLayoutMkLst>
        </pc:sldLayoutChg>
        <pc:sldLayoutChg chg="del">
          <pc:chgData name="石井 徹" userId="d34b91bd-3e3a-4398-9b59-1070025f9d32" providerId="ADAL" clId="{BD6D3FC0-5B13-4D7D-AC3C-B95BD56C6F90}" dt="2023-09-01T09:21:28.814" v="36" actId="2696"/>
          <pc:sldLayoutMkLst>
            <pc:docMk/>
            <pc:sldMasterMk cId="951777164" sldId="2147483648"/>
            <pc:sldLayoutMk cId="1970882036" sldId="2147483653"/>
          </pc:sldLayoutMkLst>
        </pc:sldLayoutChg>
        <pc:sldLayoutChg chg="del">
          <pc:chgData name="石井 徹" userId="d34b91bd-3e3a-4398-9b59-1070025f9d32" providerId="ADAL" clId="{BD6D3FC0-5B13-4D7D-AC3C-B95BD56C6F90}" dt="2023-09-11T02:48:51.291" v="2696" actId="2696"/>
          <pc:sldLayoutMkLst>
            <pc:docMk/>
            <pc:sldMasterMk cId="951777164" sldId="2147483648"/>
            <pc:sldLayoutMk cId="2540975777" sldId="2147483655"/>
          </pc:sldLayoutMkLst>
        </pc:sldLayoutChg>
      </pc:sldMasterChg>
      <pc:sldMasterChg chg="new del mod addSldLayout delSldLayout">
        <pc:chgData name="石井 徹" userId="d34b91bd-3e3a-4398-9b59-1070025f9d32" providerId="ADAL" clId="{BD6D3FC0-5B13-4D7D-AC3C-B95BD56C6F90}" dt="2023-09-05T08:34:28.806" v="149" actId="6938"/>
        <pc:sldMasterMkLst>
          <pc:docMk/>
          <pc:sldMasterMk cId="1593126710" sldId="2147483656"/>
        </pc:sldMasterMkLst>
        <pc:sldLayoutChg chg="new del replId">
          <pc:chgData name="石井 徹" userId="d34b91bd-3e3a-4398-9b59-1070025f9d32" providerId="ADAL" clId="{BD6D3FC0-5B13-4D7D-AC3C-B95BD56C6F90}" dt="2023-09-05T08:34:28.806" v="149" actId="6938"/>
          <pc:sldLayoutMkLst>
            <pc:docMk/>
            <pc:sldMasterMk cId="1593126710" sldId="2147483656"/>
            <pc:sldLayoutMk cId="3329047038" sldId="2147483657"/>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3815515033" sldId="2147483658"/>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4175716082" sldId="2147483659"/>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743459783" sldId="2147483660"/>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883064044" sldId="2147483661"/>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650953631" sldId="2147483662"/>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551375075" sldId="2147483663"/>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2631672868" sldId="2147483664"/>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1538052769" sldId="2147483665"/>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4121342335" sldId="2147483666"/>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3018163250" sldId="2147483667"/>
          </pc:sldLayoutMkLst>
        </pc:sldLayoutChg>
      </pc:sldMasterChg>
      <pc:sldMasterChg chg="add del mod addSldLayout delSldLayout modSldLayout">
        <pc:chgData name="石井 徹" userId="d34b91bd-3e3a-4398-9b59-1070025f9d32" providerId="ADAL" clId="{BD6D3FC0-5B13-4D7D-AC3C-B95BD56C6F90}" dt="2023-09-05T08:34:24.598" v="147" actId="2890"/>
        <pc:sldMasterMkLst>
          <pc:docMk/>
          <pc:sldMasterMk cId="1942202219" sldId="2147483656"/>
        </pc:sldMasterMkLst>
        <pc:sldLayoutChg chg="add del mod replId">
          <pc:chgData name="石井 徹" userId="d34b91bd-3e3a-4398-9b59-1070025f9d32" providerId="ADAL" clId="{BD6D3FC0-5B13-4D7D-AC3C-B95BD56C6F90}" dt="2023-09-05T08:34:24.598" v="147" actId="2890"/>
          <pc:sldLayoutMkLst>
            <pc:docMk/>
            <pc:sldMasterMk cId="1942202219" sldId="2147483656"/>
            <pc:sldLayoutMk cId="3014991179" sldId="2147483657"/>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1617002557" sldId="2147483658"/>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97472451" sldId="2147483659"/>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3360105503" sldId="2147483660"/>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371028275" sldId="2147483661"/>
          </pc:sldLayoutMkLst>
        </pc:sldLayoutChg>
      </pc:sldMasterChg>
      <pc:sldMasterChg chg="addSp delSp modSp add mod addSldLayout delSldLayout modSldLayout sldLayoutOrd">
        <pc:chgData name="石井 徹" userId="d34b91bd-3e3a-4398-9b59-1070025f9d32" providerId="ADAL" clId="{BD6D3FC0-5B13-4D7D-AC3C-B95BD56C6F90}" dt="2023-09-12T05:21:56.800" v="7345" actId="6014"/>
        <pc:sldMasterMkLst>
          <pc:docMk/>
          <pc:sldMasterMk cId="3436623540" sldId="2147483656"/>
        </pc:sldMasterMkLst>
        <pc:sldLayoutChg chg="modSp mod ord">
          <pc:chgData name="石井 徹" userId="d34b91bd-3e3a-4398-9b59-1070025f9d32" providerId="ADAL" clId="{BD6D3FC0-5B13-4D7D-AC3C-B95BD56C6F90}" dt="2023-09-05T09:11:14.442" v="299" actId="20578"/>
          <pc:sldLayoutMkLst>
            <pc:docMk/>
            <pc:sldMasterMk cId="951777164" sldId="2147483648"/>
            <pc:sldLayoutMk cId="79413140" sldId="2147483649"/>
          </pc:sldLayoutMkLst>
        </pc:sldLayoutChg>
        <pc:sldLayoutChg chg="add del mod replId">
          <pc:chgData name="石井 徹" userId="d34b91bd-3e3a-4398-9b59-1070025f9d32" providerId="ADAL" clId="{BD6D3FC0-5B13-4D7D-AC3C-B95BD56C6F90}" dt="2023-09-05T08:35:17.028" v="153" actId="2696"/>
          <pc:sldLayoutMkLst>
            <pc:docMk/>
            <pc:sldMasterMk cId="3436623540" sldId="2147483656"/>
            <pc:sldLayoutMk cId="620654456" sldId="2147483657"/>
          </pc:sldLayoutMkLst>
        </pc:sldLayoutChg>
        <pc:sldLayoutChg chg="addSp delSp modSp new mod replId">
          <pc:chgData name="石井 徹" userId="d34b91bd-3e3a-4398-9b59-1070025f9d32" providerId="ADAL" clId="{BD6D3FC0-5B13-4D7D-AC3C-B95BD56C6F90}" dt="2023-09-12T05:16:45.192" v="7289" actId="1036"/>
          <pc:sldLayoutMkLst>
            <pc:docMk/>
            <pc:sldMasterMk cId="3436623540" sldId="2147483656"/>
            <pc:sldLayoutMk cId="3364007767" sldId="2147483657"/>
          </pc:sldLayoutMkLst>
        </pc:sldLayoutChg>
        <pc:sldLayoutChg chg="addSp delSp modSp new mod">
          <pc:chgData name="石井 徹" userId="d34b91bd-3e3a-4398-9b59-1070025f9d32" providerId="ADAL" clId="{BD6D3FC0-5B13-4D7D-AC3C-B95BD56C6F90}" dt="2023-09-12T05:21:56.800" v="7345" actId="6014"/>
          <pc:sldLayoutMkLst>
            <pc:docMk/>
            <pc:sldMasterMk cId="3436623540" sldId="2147483656"/>
            <pc:sldLayoutMk cId="1831497796" sldId="2147483658"/>
          </pc:sldLayoutMkLst>
        </pc:sldLayoutChg>
        <pc:sldLayoutChg chg="add del mod replId">
          <pc:chgData name="石井 徹" userId="d34b91bd-3e3a-4398-9b59-1070025f9d32" providerId="ADAL" clId="{BD6D3FC0-5B13-4D7D-AC3C-B95BD56C6F90}" dt="2023-09-05T08:35:17.043" v="154" actId="2696"/>
          <pc:sldLayoutMkLst>
            <pc:docMk/>
            <pc:sldMasterMk cId="3436623540" sldId="2147483656"/>
            <pc:sldLayoutMk cId="3768787767" sldId="2147483658"/>
          </pc:sldLayoutMkLst>
        </pc:sldLayoutChg>
        <pc:sldLayoutChg chg="add del mod replId">
          <pc:chgData name="石井 徹" userId="d34b91bd-3e3a-4398-9b59-1070025f9d32" providerId="ADAL" clId="{BD6D3FC0-5B13-4D7D-AC3C-B95BD56C6F90}" dt="2023-09-05T08:35:17.059" v="155" actId="2696"/>
          <pc:sldLayoutMkLst>
            <pc:docMk/>
            <pc:sldMasterMk cId="3436623540" sldId="2147483656"/>
            <pc:sldLayoutMk cId="213140689" sldId="2147483659"/>
          </pc:sldLayoutMkLst>
        </pc:sldLayoutChg>
        <pc:sldLayoutChg chg="add del mod replId">
          <pc:chgData name="石井 徹" userId="d34b91bd-3e3a-4398-9b59-1070025f9d32" providerId="ADAL" clId="{BD6D3FC0-5B13-4D7D-AC3C-B95BD56C6F90}" dt="2023-09-05T08:35:17.059" v="156" actId="2696"/>
          <pc:sldLayoutMkLst>
            <pc:docMk/>
            <pc:sldMasterMk cId="3436623540" sldId="2147483656"/>
            <pc:sldLayoutMk cId="646561920" sldId="2147483660"/>
          </pc:sldLayoutMkLst>
        </pc:sldLayoutChg>
        <pc:sldLayoutChg chg="add del mod replId">
          <pc:chgData name="石井 徹" userId="d34b91bd-3e3a-4398-9b59-1070025f9d32" providerId="ADAL" clId="{BD6D3FC0-5B13-4D7D-AC3C-B95BD56C6F90}" dt="2023-09-05T08:35:19.249" v="157" actId="2696"/>
          <pc:sldLayoutMkLst>
            <pc:docMk/>
            <pc:sldMasterMk cId="3436623540" sldId="2147483656"/>
            <pc:sldLayoutMk cId="1430386981" sldId="2147483661"/>
          </pc:sldLayoutMkLst>
        </pc:sldLayoutChg>
      </pc:sldMasterChg>
      <pc:sldMasterChg chg="addSp delSp modSp new del mod addSldLayout delSldLayout">
        <pc:chgData name="石井 徹" userId="d34b91bd-3e3a-4398-9b59-1070025f9d32" providerId="ADAL" clId="{BD6D3FC0-5B13-4D7D-AC3C-B95BD56C6F90}" dt="2023-09-11T01:40:37.585" v="2689" actId="2696"/>
        <pc:sldMasterMkLst>
          <pc:docMk/>
          <pc:sldMasterMk cId="795668768" sldId="2147483659"/>
        </pc:sldMasterMkLst>
        <pc:sldLayoutChg chg="new del replId">
          <pc:chgData name="石井 徹" userId="d34b91bd-3e3a-4398-9b59-1070025f9d32" providerId="ADAL" clId="{BD6D3FC0-5B13-4D7D-AC3C-B95BD56C6F90}" dt="2023-09-08T00:25:25.764" v="2417" actId="2696"/>
          <pc:sldLayoutMkLst>
            <pc:docMk/>
            <pc:sldMasterMk cId="795668768" sldId="2147483659"/>
            <pc:sldLayoutMk cId="1193997625" sldId="2147483660"/>
          </pc:sldLayoutMkLst>
        </pc:sldLayoutChg>
        <pc:sldLayoutChg chg="new del replId">
          <pc:chgData name="石井 徹" userId="d34b91bd-3e3a-4398-9b59-1070025f9d32" providerId="ADAL" clId="{BD6D3FC0-5B13-4D7D-AC3C-B95BD56C6F90}" dt="2023-09-08T00:25:25.764" v="2418" actId="2696"/>
          <pc:sldLayoutMkLst>
            <pc:docMk/>
            <pc:sldMasterMk cId="795668768" sldId="2147483659"/>
            <pc:sldLayoutMk cId="2736956290" sldId="2147483661"/>
          </pc:sldLayoutMkLst>
        </pc:sldLayoutChg>
        <pc:sldLayoutChg chg="new del replId">
          <pc:chgData name="石井 徹" userId="d34b91bd-3e3a-4398-9b59-1070025f9d32" providerId="ADAL" clId="{BD6D3FC0-5B13-4D7D-AC3C-B95BD56C6F90}" dt="2023-09-08T00:25:25.764" v="2419" actId="2696"/>
          <pc:sldLayoutMkLst>
            <pc:docMk/>
            <pc:sldMasterMk cId="795668768" sldId="2147483659"/>
            <pc:sldLayoutMk cId="2664392419" sldId="2147483662"/>
          </pc:sldLayoutMkLst>
        </pc:sldLayoutChg>
        <pc:sldLayoutChg chg="new del replId">
          <pc:chgData name="石井 徹" userId="d34b91bd-3e3a-4398-9b59-1070025f9d32" providerId="ADAL" clId="{BD6D3FC0-5B13-4D7D-AC3C-B95BD56C6F90}" dt="2023-09-08T00:25:25.764" v="2420" actId="2696"/>
          <pc:sldLayoutMkLst>
            <pc:docMk/>
            <pc:sldMasterMk cId="795668768" sldId="2147483659"/>
            <pc:sldLayoutMk cId="3736496030" sldId="2147483663"/>
          </pc:sldLayoutMkLst>
        </pc:sldLayoutChg>
        <pc:sldLayoutChg chg="new del replId">
          <pc:chgData name="石井 徹" userId="d34b91bd-3e3a-4398-9b59-1070025f9d32" providerId="ADAL" clId="{BD6D3FC0-5B13-4D7D-AC3C-B95BD56C6F90}" dt="2023-09-08T00:25:25.764" v="2421" actId="2696"/>
          <pc:sldLayoutMkLst>
            <pc:docMk/>
            <pc:sldMasterMk cId="795668768" sldId="2147483659"/>
            <pc:sldLayoutMk cId="1691382619" sldId="2147483664"/>
          </pc:sldLayoutMkLst>
        </pc:sldLayoutChg>
        <pc:sldLayoutChg chg="new del replId">
          <pc:chgData name="石井 徹" userId="d34b91bd-3e3a-4398-9b59-1070025f9d32" providerId="ADAL" clId="{BD6D3FC0-5B13-4D7D-AC3C-B95BD56C6F90}" dt="2023-09-08T00:25:25.764" v="2422" actId="2696"/>
          <pc:sldLayoutMkLst>
            <pc:docMk/>
            <pc:sldMasterMk cId="795668768" sldId="2147483659"/>
            <pc:sldLayoutMk cId="1605104497" sldId="2147483665"/>
          </pc:sldLayoutMkLst>
        </pc:sldLayoutChg>
        <pc:sldLayoutChg chg="new del replId">
          <pc:chgData name="石井 徹" userId="d34b91bd-3e3a-4398-9b59-1070025f9d32" providerId="ADAL" clId="{BD6D3FC0-5B13-4D7D-AC3C-B95BD56C6F90}" dt="2023-09-08T00:25:25.764" v="2423" actId="2696"/>
          <pc:sldLayoutMkLst>
            <pc:docMk/>
            <pc:sldMasterMk cId="795668768" sldId="2147483659"/>
            <pc:sldLayoutMk cId="4279892417" sldId="2147483666"/>
          </pc:sldLayoutMkLst>
        </pc:sldLayoutChg>
        <pc:sldLayoutChg chg="new del replId">
          <pc:chgData name="石井 徹" userId="d34b91bd-3e3a-4398-9b59-1070025f9d32" providerId="ADAL" clId="{BD6D3FC0-5B13-4D7D-AC3C-B95BD56C6F90}" dt="2023-09-08T00:25:25.764" v="2424" actId="2696"/>
          <pc:sldLayoutMkLst>
            <pc:docMk/>
            <pc:sldMasterMk cId="795668768" sldId="2147483659"/>
            <pc:sldLayoutMk cId="1492031284" sldId="2147483667"/>
          </pc:sldLayoutMkLst>
        </pc:sldLayoutChg>
        <pc:sldLayoutChg chg="new del replId">
          <pc:chgData name="石井 徹" userId="d34b91bd-3e3a-4398-9b59-1070025f9d32" providerId="ADAL" clId="{BD6D3FC0-5B13-4D7D-AC3C-B95BD56C6F90}" dt="2023-09-08T00:25:25.764" v="2425" actId="2696"/>
          <pc:sldLayoutMkLst>
            <pc:docMk/>
            <pc:sldMasterMk cId="795668768" sldId="2147483659"/>
            <pc:sldLayoutMk cId="357685475" sldId="2147483668"/>
          </pc:sldLayoutMkLst>
        </pc:sldLayoutChg>
        <pc:sldLayoutChg chg="new del replId">
          <pc:chgData name="石井 徹" userId="d34b91bd-3e3a-4398-9b59-1070025f9d32" providerId="ADAL" clId="{BD6D3FC0-5B13-4D7D-AC3C-B95BD56C6F90}" dt="2023-09-08T00:25:25.780" v="2426" actId="2696"/>
          <pc:sldLayoutMkLst>
            <pc:docMk/>
            <pc:sldMasterMk cId="795668768" sldId="2147483659"/>
            <pc:sldLayoutMk cId="2553789245" sldId="2147483669"/>
          </pc:sldLayoutMkLst>
        </pc:sldLayoutChg>
        <pc:sldLayoutChg chg="new del replId">
          <pc:chgData name="石井 徹" userId="d34b91bd-3e3a-4398-9b59-1070025f9d32" providerId="ADAL" clId="{BD6D3FC0-5B13-4D7D-AC3C-B95BD56C6F90}" dt="2023-09-08T00:25:25.748" v="2416" actId="2696"/>
          <pc:sldLayoutMkLst>
            <pc:docMk/>
            <pc:sldMasterMk cId="795668768" sldId="2147483659"/>
            <pc:sldLayoutMk cId="1050056443" sldId="2147483670"/>
          </pc:sldLayoutMkLst>
        </pc:sldLayoutChg>
      </pc:sldMasterChg>
    </pc:docChg>
  </pc:docChgLst>
  <pc:docChgLst>
    <pc:chgData name="冨岡 周泰" userId="3cfd94d6-5571-4221-b512-52af1f2b2727" providerId="ADAL" clId="{6D19F001-1C57-498C-8BB3-E37F20B4A8E1}"/>
    <pc:docChg chg="">
      <pc:chgData name="冨岡 周泰" userId="3cfd94d6-5571-4221-b512-52af1f2b2727" providerId="ADAL" clId="{6D19F001-1C57-498C-8BB3-E37F20B4A8E1}" dt="2024-07-01T02:13:35.855" v="4"/>
      <pc:docMkLst>
        <pc:docMk/>
      </pc:docMkLst>
      <pc:sldChg chg="addCm">
        <pc:chgData name="冨岡 周泰" userId="3cfd94d6-5571-4221-b512-52af1f2b2727" providerId="ADAL" clId="{6D19F001-1C57-498C-8BB3-E37F20B4A8E1}" dt="2024-07-01T02:13:35.855" v="4"/>
        <pc:sldMkLst>
          <pc:docMk/>
          <pc:sldMk cId="3098442545" sldId="267"/>
        </pc:sldMkLst>
        <pc:extLst>
          <p:ext xmlns:p="http://schemas.openxmlformats.org/presentationml/2006/main" uri="{D6D511B9-2390-475A-947B-AFAB55BFBCF1}">
            <pc226:cmChg xmlns:pc226="http://schemas.microsoft.com/office/powerpoint/2022/06/main/command" chg="add">
              <pc226:chgData name="冨岡 周泰" userId="3cfd94d6-5571-4221-b512-52af1f2b2727" providerId="ADAL" clId="{6D19F001-1C57-498C-8BB3-E37F20B4A8E1}" dt="2024-07-01T02:13:35.855" v="4"/>
              <pc2:cmMkLst xmlns:pc2="http://schemas.microsoft.com/office/powerpoint/2019/9/main/command">
                <pc:docMk/>
                <pc:sldMk cId="3098442545" sldId="267"/>
                <pc2:cmMk id="{EC08529C-713E-4B99-BC89-5089C2314980}"/>
              </pc2:cmMkLst>
            </pc226:cmChg>
          </p:ext>
        </pc:extLst>
      </pc:sldChg>
      <pc:sldChg chg="addCm modCm">
        <pc:chgData name="冨岡 周泰" userId="3cfd94d6-5571-4221-b512-52af1f2b2727" providerId="ADAL" clId="{6D19F001-1C57-498C-8BB3-E37F20B4A8E1}" dt="2024-07-01T02:12:14.988" v="3"/>
        <pc:sldMkLst>
          <pc:docMk/>
          <pc:sldMk cId="2437455853" sldId="269"/>
        </pc:sldMkLst>
        <pc:extLst>
          <p:ext xmlns:p="http://schemas.openxmlformats.org/presentationml/2006/main" uri="{D6D511B9-2390-475A-947B-AFAB55BFBCF1}">
            <pc226:cmChg xmlns:pc226="http://schemas.microsoft.com/office/powerpoint/2022/06/main/command" chg="add">
              <pc226:chgData name="冨岡 周泰" userId="3cfd94d6-5571-4221-b512-52af1f2b2727" providerId="ADAL" clId="{6D19F001-1C57-498C-8BB3-E37F20B4A8E1}" dt="2024-07-01T02:07:44.414" v="1"/>
              <pc2:cmMkLst xmlns:pc2="http://schemas.microsoft.com/office/powerpoint/2019/9/main/command">
                <pc:docMk/>
                <pc:sldMk cId="2437455853" sldId="269"/>
                <pc2:cmMk id="{2D5F9385-6C6E-4BB6-BBD0-1541F149DE3A}"/>
              </pc2:cmMkLst>
            </pc226:cmChg>
            <pc226:cmChg xmlns:pc226="http://schemas.microsoft.com/office/powerpoint/2022/06/main/command" chg="add mod">
              <pc226:chgData name="冨岡 周泰" userId="3cfd94d6-5571-4221-b512-52af1f2b2727" providerId="ADAL" clId="{6D19F001-1C57-498C-8BB3-E37F20B4A8E1}" dt="2024-07-01T02:12:14.988" v="3"/>
              <pc2:cmMkLst xmlns:pc2="http://schemas.microsoft.com/office/powerpoint/2019/9/main/command">
                <pc:docMk/>
                <pc:sldMk cId="2437455853" sldId="269"/>
                <pc2:cmMk id="{31C3E697-503D-41A5-82FE-DE74568C2FA2}"/>
              </pc2:cmMkLst>
            </pc226:cmChg>
            <pc226:cmChg xmlns:pc226="http://schemas.microsoft.com/office/powerpoint/2022/06/main/command" chg="add">
              <pc226:chgData name="冨岡 周泰" userId="3cfd94d6-5571-4221-b512-52af1f2b2727" providerId="ADAL" clId="{6D19F001-1C57-498C-8BB3-E37F20B4A8E1}" dt="2024-07-01T02:07:12.949" v="0"/>
              <pc2:cmMkLst xmlns:pc2="http://schemas.microsoft.com/office/powerpoint/2019/9/main/command">
                <pc:docMk/>
                <pc:sldMk cId="2437455853" sldId="269"/>
                <pc2:cmMk id="{5D1A819F-75A7-4E07-9990-211AB4E0ADD5}"/>
              </pc2:cmMkLst>
            </pc226:cmChg>
          </p:ext>
        </pc:extLst>
      </pc:sldChg>
    </pc:docChg>
  </pc:docChgLst>
  <pc:docChgLst>
    <pc:chgData name="粕谷 昌男" userId="58eff2de-810c-4225-90f4-d6e838589339" providerId="ADAL" clId="{E00B89F2-6B0F-4BE0-BF96-4C1CCBADC55F}"/>
    <pc:docChg chg="undo custSel addSld delSld modSld">
      <pc:chgData name="粕谷 昌男" userId="58eff2de-810c-4225-90f4-d6e838589339" providerId="ADAL" clId="{E00B89F2-6B0F-4BE0-BF96-4C1CCBADC55F}" dt="2024-08-07T07:26:13.282" v="1325" actId="20577"/>
      <pc:docMkLst>
        <pc:docMk/>
      </pc:docMkLst>
      <pc:sldChg chg="modSp mod">
        <pc:chgData name="粕谷 昌男" userId="58eff2de-810c-4225-90f4-d6e838589339" providerId="ADAL" clId="{E00B89F2-6B0F-4BE0-BF96-4C1CCBADC55F}" dt="2024-08-07T07:21:12.276" v="1223" actId="20577"/>
        <pc:sldMkLst>
          <pc:docMk/>
          <pc:sldMk cId="1249170445" sldId="266"/>
        </pc:sldMkLst>
      </pc:sldChg>
      <pc:sldChg chg="modSp mod">
        <pc:chgData name="粕谷 昌男" userId="58eff2de-810c-4225-90f4-d6e838589339" providerId="ADAL" clId="{E00B89F2-6B0F-4BE0-BF96-4C1CCBADC55F}" dt="2024-08-07T07:19:53.038" v="1203" actId="20577"/>
        <pc:sldMkLst>
          <pc:docMk/>
          <pc:sldMk cId="2437455853" sldId="269"/>
        </pc:sldMkLst>
      </pc:sldChg>
      <pc:sldChg chg="modSp mod">
        <pc:chgData name="粕谷 昌男" userId="58eff2de-810c-4225-90f4-d6e838589339" providerId="ADAL" clId="{E00B89F2-6B0F-4BE0-BF96-4C1CCBADC55F}" dt="2024-08-07T07:20:49.784" v="1219" actId="20577"/>
        <pc:sldMkLst>
          <pc:docMk/>
          <pc:sldMk cId="2558128958" sldId="276"/>
        </pc:sldMkLst>
      </pc:sldChg>
      <pc:sldChg chg="modSp mod">
        <pc:chgData name="粕谷 昌男" userId="58eff2de-810c-4225-90f4-d6e838589339" providerId="ADAL" clId="{E00B89F2-6B0F-4BE0-BF96-4C1CCBADC55F}" dt="2024-08-05T06:32:22.962" v="13" actId="6549"/>
        <pc:sldMkLst>
          <pc:docMk/>
          <pc:sldMk cId="162749151" sldId="277"/>
        </pc:sldMkLst>
      </pc:sldChg>
      <pc:sldChg chg="addSp modSp del mod">
        <pc:chgData name="粕谷 昌男" userId="58eff2de-810c-4225-90f4-d6e838589339" providerId="ADAL" clId="{E00B89F2-6B0F-4BE0-BF96-4C1CCBADC55F}" dt="2024-08-05T07:43:50.496" v="670" actId="2696"/>
        <pc:sldMkLst>
          <pc:docMk/>
          <pc:sldMk cId="610753463" sldId="278"/>
        </pc:sldMkLst>
      </pc:sldChg>
      <pc:sldChg chg="addSp delSp modSp del mod">
        <pc:chgData name="粕谷 昌男" userId="58eff2de-810c-4225-90f4-d6e838589339" providerId="ADAL" clId="{E00B89F2-6B0F-4BE0-BF96-4C1CCBADC55F}" dt="2024-08-05T07:41:29.685" v="633" actId="47"/>
        <pc:sldMkLst>
          <pc:docMk/>
          <pc:sldMk cId="1471174628" sldId="281"/>
        </pc:sldMkLst>
      </pc:sldChg>
      <pc:sldChg chg="modSp mod">
        <pc:chgData name="粕谷 昌男" userId="58eff2de-810c-4225-90f4-d6e838589339" providerId="ADAL" clId="{E00B89F2-6B0F-4BE0-BF96-4C1CCBADC55F}" dt="2024-08-05T07:49:31.219" v="1026" actId="14734"/>
        <pc:sldMkLst>
          <pc:docMk/>
          <pc:sldMk cId="2767078829" sldId="283"/>
        </pc:sldMkLst>
      </pc:sldChg>
      <pc:sldChg chg="addSp modSp add mod">
        <pc:chgData name="粕谷 昌男" userId="58eff2de-810c-4225-90f4-d6e838589339" providerId="ADAL" clId="{E00B89F2-6B0F-4BE0-BF96-4C1CCBADC55F}" dt="2024-08-07T07:24:35.316" v="1320" actId="14100"/>
        <pc:sldMkLst>
          <pc:docMk/>
          <pc:sldMk cId="3654924168" sldId="284"/>
        </pc:sldMkLst>
      </pc:sldChg>
      <pc:sldChg chg="addSp modSp add mod">
        <pc:chgData name="粕谷 昌男" userId="58eff2de-810c-4225-90f4-d6e838589339" providerId="ADAL" clId="{E00B89F2-6B0F-4BE0-BF96-4C1CCBADC55F}" dt="2024-08-07T07:26:13.282" v="1325" actId="20577"/>
        <pc:sldMkLst>
          <pc:docMk/>
          <pc:sldMk cId="3804752935" sldId="285"/>
        </pc:sldMkLst>
      </pc:sldChg>
    </pc:docChg>
  </pc:docChgLst>
  <pc:docChgLst>
    <pc:chgData name="石井 徹" userId="S::toru.ishii@govtechtokyo.or.jp::d34b91bd-3e3a-4398-9b59-1070025f9d32" providerId="AD" clId="Web-{9CED139B-DE1F-0BFB-1BAE-0084BC7E8696}"/>
    <pc:docChg chg="addSld modSld">
      <pc:chgData name="石井 徹" userId="S::toru.ishii@govtechtokyo.or.jp::d34b91bd-3e3a-4398-9b59-1070025f9d32" providerId="AD" clId="Web-{9CED139B-DE1F-0BFB-1BAE-0084BC7E8696}" dt="2023-09-13T02:15:34.143" v="9"/>
      <pc:docMkLst>
        <pc:docMk/>
      </pc:docMkLst>
      <pc:sldChg chg="modSp">
        <pc:chgData name="石井 徹" userId="S::toru.ishii@govtechtokyo.or.jp::d34b91bd-3e3a-4398-9b59-1070025f9d32" providerId="AD" clId="Web-{9CED139B-DE1F-0BFB-1BAE-0084BC7E8696}" dt="2023-09-13T02:15:06.783" v="7" actId="20577"/>
        <pc:sldMkLst>
          <pc:docMk/>
          <pc:sldMk cId="4108709986" sldId="256"/>
        </pc:sldMkLst>
      </pc:sldChg>
      <pc:sldChg chg="modSp">
        <pc:chgData name="石井 徹" userId="S::toru.ishii@govtechtokyo.or.jp::d34b91bd-3e3a-4398-9b59-1070025f9d32" providerId="AD" clId="Web-{9CED139B-DE1F-0BFB-1BAE-0084BC7E8696}" dt="2023-09-13T02:15:17.971" v="8" actId="20577"/>
        <pc:sldMkLst>
          <pc:docMk/>
          <pc:sldMk cId="1249170445" sldId="266"/>
        </pc:sldMkLst>
      </pc:sldChg>
      <pc:sldChg chg="add replId">
        <pc:chgData name="石井 徹" userId="S::toru.ishii@govtechtokyo.or.jp::d34b91bd-3e3a-4398-9b59-1070025f9d32" providerId="AD" clId="Web-{9CED139B-DE1F-0BFB-1BAE-0084BC7E8696}" dt="2023-09-13T02:15:34.143" v="9"/>
        <pc:sldMkLst>
          <pc:docMk/>
          <pc:sldMk cId="344011879" sldId="269"/>
        </pc:sldMkLst>
      </pc:sldChg>
    </pc:docChg>
  </pc:docChgLst>
  <pc:docChgLst>
    <pc:chgData name="細谷 有策" userId="1c664ec8-4250-47d7-8d9e-72d9b5ba48e6" providerId="ADAL" clId="{AFCEA173-0808-4049-ACC8-C3F1AFD41E55}"/>
    <pc:docChg chg="undo custSel addSld modSld">
      <pc:chgData name="細谷 有策" userId="1c664ec8-4250-47d7-8d9e-72d9b5ba48e6" providerId="ADAL" clId="{AFCEA173-0808-4049-ACC8-C3F1AFD41E55}" dt="2024-07-02T04:43:02.972" v="9067" actId="6549"/>
      <pc:docMkLst>
        <pc:docMk/>
      </pc:docMkLst>
      <pc:sldChg chg="modSp mod">
        <pc:chgData name="細谷 有策" userId="1c664ec8-4250-47d7-8d9e-72d9b5ba48e6" providerId="ADAL" clId="{AFCEA173-0808-4049-ACC8-C3F1AFD41E55}" dt="2024-07-01T04:21:07.041" v="8969" actId="20577"/>
        <pc:sldMkLst>
          <pc:docMk/>
          <pc:sldMk cId="1374855661" sldId="265"/>
        </pc:sldMkLst>
      </pc:sldChg>
      <pc:sldChg chg="modSp mod">
        <pc:chgData name="細谷 有策" userId="1c664ec8-4250-47d7-8d9e-72d9b5ba48e6" providerId="ADAL" clId="{AFCEA173-0808-4049-ACC8-C3F1AFD41E55}" dt="2024-07-01T00:43:57.317" v="8457" actId="20577"/>
        <pc:sldMkLst>
          <pc:docMk/>
          <pc:sldMk cId="1249170445" sldId="266"/>
        </pc:sldMkLst>
      </pc:sldChg>
      <pc:sldChg chg="addSp delSp modSp mod modCm">
        <pc:chgData name="細谷 有策" userId="1c664ec8-4250-47d7-8d9e-72d9b5ba48e6" providerId="ADAL" clId="{AFCEA173-0808-4049-ACC8-C3F1AFD41E55}" dt="2024-07-02T04:15:02.387" v="8992" actId="20577"/>
        <pc:sldMkLst>
          <pc:docMk/>
          <pc:sldMk cId="3098442545" sldId="267"/>
        </pc:sldMkLst>
        <pc:extLst>
          <p:ext xmlns:p="http://schemas.openxmlformats.org/presentationml/2006/main" uri="{D6D511B9-2390-475A-947B-AFAB55BFBCF1}">
            <pc226:cmChg xmlns:pc226="http://schemas.microsoft.com/office/powerpoint/2022/06/main/command" chg="mod">
              <pc226:chgData name="細谷 有策" userId="1c664ec8-4250-47d7-8d9e-72d9b5ba48e6" providerId="ADAL" clId="{AFCEA173-0808-4049-ACC8-C3F1AFD41E55}" dt="2024-07-02T04:15:01.813" v="8991" actId="20577"/>
              <pc2:cmMkLst xmlns:pc2="http://schemas.microsoft.com/office/powerpoint/2019/9/main/command">
                <pc:docMk/>
                <pc:sldMk cId="3098442545" sldId="267"/>
                <pc2:cmMk id="{EC08529C-713E-4B99-BC89-5089C2314980}"/>
              </pc2:cmMkLst>
              <pc226:cmRplyChg chg="add">
                <pc226:chgData name="細谷 有策" userId="1c664ec8-4250-47d7-8d9e-72d9b5ba48e6" providerId="ADAL" clId="{AFCEA173-0808-4049-ACC8-C3F1AFD41E55}" dt="2024-07-01T02:43:37.250" v="8629"/>
                <pc2:cmRplyMkLst xmlns:pc2="http://schemas.microsoft.com/office/powerpoint/2019/9/main/command">
                  <pc:docMk/>
                  <pc:sldMk cId="3098442545" sldId="267"/>
                  <pc2:cmMk id="{EC08529C-713E-4B99-BC89-5089C2314980}"/>
                  <pc2:cmRplyMk id="{08E04633-F0C5-4FB8-A57E-43F675C89177}"/>
                </pc2:cmRplyMkLst>
              </pc226:cmRplyChg>
            </pc226:cmChg>
          </p:ext>
        </pc:extLst>
      </pc:sldChg>
      <pc:sldChg chg="addSp modSp mod">
        <pc:chgData name="細谷 有策" userId="1c664ec8-4250-47d7-8d9e-72d9b5ba48e6" providerId="ADAL" clId="{AFCEA173-0808-4049-ACC8-C3F1AFD41E55}" dt="2024-07-01T04:00:14.998" v="8780" actId="20577"/>
        <pc:sldMkLst>
          <pc:docMk/>
          <pc:sldMk cId="3779985848" sldId="268"/>
        </pc:sldMkLst>
      </pc:sldChg>
      <pc:sldChg chg="modSp mod modCm">
        <pc:chgData name="細谷 有策" userId="1c664ec8-4250-47d7-8d9e-72d9b5ba48e6" providerId="ADAL" clId="{AFCEA173-0808-4049-ACC8-C3F1AFD41E55}" dt="2024-07-01T04:19:00.361" v="8941" actId="20577"/>
        <pc:sldMkLst>
          <pc:docMk/>
          <pc:sldMk cId="2437455853" sldId="269"/>
        </pc:sldMkLst>
        <pc:extLst>
          <p:ext xmlns:p="http://schemas.openxmlformats.org/presentationml/2006/main" uri="{D6D511B9-2390-475A-947B-AFAB55BFBCF1}">
            <pc226:cmChg xmlns:pc226="http://schemas.microsoft.com/office/powerpoint/2022/06/main/command" chg="mod">
              <pc226:chgData name="細谷 有策" userId="1c664ec8-4250-47d7-8d9e-72d9b5ba48e6" providerId="ADAL" clId="{AFCEA173-0808-4049-ACC8-C3F1AFD41E55}" dt="2024-07-01T04:08:27.915" v="8886" actId="20577"/>
              <pc2:cmMkLst xmlns:pc2="http://schemas.microsoft.com/office/powerpoint/2019/9/main/command">
                <pc:docMk/>
                <pc:sldMk cId="2437455853" sldId="269"/>
                <pc2:cmMk id="{2D5F9385-6C6E-4BB6-BBD0-1541F149DE3A}"/>
              </pc2:cmMkLst>
              <pc226:cmRplyChg chg="add">
                <pc226:chgData name="細谷 有策" userId="1c664ec8-4250-47d7-8d9e-72d9b5ba48e6" providerId="ADAL" clId="{AFCEA173-0808-4049-ACC8-C3F1AFD41E55}" dt="2024-07-01T02:46:52.739" v="8630"/>
                <pc2:cmRplyMkLst xmlns:pc2="http://schemas.microsoft.com/office/powerpoint/2019/9/main/command">
                  <pc:docMk/>
                  <pc:sldMk cId="2437455853" sldId="269"/>
                  <pc2:cmMk id="{2D5F9385-6C6E-4BB6-BBD0-1541F149DE3A}"/>
                  <pc2:cmRplyMk id="{49F70550-0C23-4493-8C3C-FC1D81DE80B1}"/>
                </pc2:cmRplyMkLst>
              </pc226:cmRplyChg>
            </pc226:cmChg>
            <pc226:cmChg xmlns:pc226="http://schemas.microsoft.com/office/powerpoint/2022/06/main/command" chg="mod">
              <pc226:chgData name="細谷 有策" userId="1c664ec8-4250-47d7-8d9e-72d9b5ba48e6" providerId="ADAL" clId="{AFCEA173-0808-4049-ACC8-C3F1AFD41E55}" dt="2024-07-01T04:18:55.109" v="8933" actId="20577"/>
              <pc2:cmMkLst xmlns:pc2="http://schemas.microsoft.com/office/powerpoint/2019/9/main/command">
                <pc:docMk/>
                <pc:sldMk cId="2437455853" sldId="269"/>
                <pc2:cmMk id="{31C3E697-503D-41A5-82FE-DE74568C2FA2}"/>
              </pc2:cmMkLst>
              <pc226:cmRplyChg chg="add">
                <pc226:chgData name="細谷 有策" userId="1c664ec8-4250-47d7-8d9e-72d9b5ba48e6" providerId="ADAL" clId="{AFCEA173-0808-4049-ACC8-C3F1AFD41E55}" dt="2024-07-01T03:05:27.767" v="8676"/>
                <pc2:cmRplyMkLst xmlns:pc2="http://schemas.microsoft.com/office/powerpoint/2019/9/main/command">
                  <pc:docMk/>
                  <pc:sldMk cId="2437455853" sldId="269"/>
                  <pc2:cmMk id="{31C3E697-503D-41A5-82FE-DE74568C2FA2}"/>
                  <pc2:cmRplyMk id="{68668725-0143-492A-9C51-671E3CFE43A0}"/>
                </pc2:cmRplyMkLst>
              </pc226:cmRplyChg>
            </pc226:cmChg>
            <pc226:cmChg xmlns:pc226="http://schemas.microsoft.com/office/powerpoint/2022/06/main/command" chg="mod">
              <pc226:chgData name="細谷 有策" userId="1c664ec8-4250-47d7-8d9e-72d9b5ba48e6" providerId="ADAL" clId="{AFCEA173-0808-4049-ACC8-C3F1AFD41E55}" dt="2024-07-01T04:08:27.915" v="8886" actId="20577"/>
              <pc2:cmMkLst xmlns:pc2="http://schemas.microsoft.com/office/powerpoint/2019/9/main/command">
                <pc:docMk/>
                <pc:sldMk cId="2437455853" sldId="269"/>
                <pc2:cmMk id="{5D1A819F-75A7-4E07-9990-211AB4E0ADD5}"/>
              </pc2:cmMkLst>
              <pc226:cmRplyChg chg="add">
                <pc226:chgData name="細谷 有策" userId="1c664ec8-4250-47d7-8d9e-72d9b5ba48e6" providerId="ADAL" clId="{AFCEA173-0808-4049-ACC8-C3F1AFD41E55}" dt="2024-07-01T03:04:57.768" v="8631"/>
                <pc2:cmRplyMkLst xmlns:pc2="http://schemas.microsoft.com/office/powerpoint/2019/9/main/command">
                  <pc:docMk/>
                  <pc:sldMk cId="2437455853" sldId="269"/>
                  <pc2:cmMk id="{5D1A819F-75A7-4E07-9990-211AB4E0ADD5}"/>
                  <pc2:cmRplyMk id="{4606145F-6F13-4430-A755-144B75C86E4D}"/>
                </pc2:cmRplyMkLst>
              </pc226:cmRplyChg>
            </pc226:cmChg>
          </p:ext>
        </pc:extLst>
      </pc:sldChg>
      <pc:sldChg chg="modSp mod">
        <pc:chgData name="細谷 有策" userId="1c664ec8-4250-47d7-8d9e-72d9b5ba48e6" providerId="ADAL" clId="{AFCEA173-0808-4049-ACC8-C3F1AFD41E55}" dt="2024-07-01T04:21:35.904" v="8989" actId="14100"/>
        <pc:sldMkLst>
          <pc:docMk/>
          <pc:sldMk cId="4121564499" sldId="272"/>
        </pc:sldMkLst>
      </pc:sldChg>
      <pc:sldChg chg="addSp delSp modSp mod">
        <pc:chgData name="細谷 有策" userId="1c664ec8-4250-47d7-8d9e-72d9b5ba48e6" providerId="ADAL" clId="{AFCEA173-0808-4049-ACC8-C3F1AFD41E55}" dt="2024-07-02T04:42:27.969" v="9061" actId="478"/>
        <pc:sldMkLst>
          <pc:docMk/>
          <pc:sldMk cId="2607402920" sldId="273"/>
        </pc:sldMkLst>
      </pc:sldChg>
      <pc:sldChg chg="modSp mod">
        <pc:chgData name="細谷 有策" userId="1c664ec8-4250-47d7-8d9e-72d9b5ba48e6" providerId="ADAL" clId="{AFCEA173-0808-4049-ACC8-C3F1AFD41E55}" dt="2024-07-02T04:43:02.972" v="9067" actId="6549"/>
        <pc:sldMkLst>
          <pc:docMk/>
          <pc:sldMk cId="421579592" sldId="274"/>
        </pc:sldMkLst>
      </pc:sldChg>
      <pc:sldChg chg="addSp delSp modSp add mod">
        <pc:chgData name="細谷 有策" userId="1c664ec8-4250-47d7-8d9e-72d9b5ba48e6" providerId="ADAL" clId="{AFCEA173-0808-4049-ACC8-C3F1AFD41E55}" dt="2024-07-01T04:20:41.655" v="8960" actId="20577"/>
        <pc:sldMkLst>
          <pc:docMk/>
          <pc:sldMk cId="4044822751" sldId="275"/>
        </pc:sldMkLst>
      </pc:sldChg>
      <pc:sldChg chg="addSp delSp modSp add mod">
        <pc:chgData name="細谷 有策" userId="1c664ec8-4250-47d7-8d9e-72d9b5ba48e6" providerId="ADAL" clId="{AFCEA173-0808-4049-ACC8-C3F1AFD41E55}" dt="2024-07-01T04:20:46.469" v="8962" actId="20577"/>
        <pc:sldMkLst>
          <pc:docMk/>
          <pc:sldMk cId="2558128958" sldId="276"/>
        </pc:sldMkLst>
      </pc:sldChg>
    </pc:docChg>
  </pc:docChgLst>
  <pc:docChgLst>
    <pc:chgData name="細谷 有策" userId="1c664ec8-4250-47d7-8d9e-72d9b5ba48e6" providerId="ADAL" clId="{0E7B607C-4A84-4224-A962-2E972037A819}"/>
    <pc:docChg chg="undo custSel modSld">
      <pc:chgData name="細谷 有策" userId="1c664ec8-4250-47d7-8d9e-72d9b5ba48e6" providerId="ADAL" clId="{0E7B607C-4A84-4224-A962-2E972037A819}" dt="2024-12-18T01:16:29.011" v="102"/>
      <pc:docMkLst>
        <pc:docMk/>
      </pc:docMkLst>
      <pc:sldChg chg="modSp mod">
        <pc:chgData name="細谷 有策" userId="1c664ec8-4250-47d7-8d9e-72d9b5ba48e6" providerId="ADAL" clId="{0E7B607C-4A84-4224-A962-2E972037A819}" dt="2024-12-18T01:15:56.127" v="99" actId="20577"/>
        <pc:sldMkLst>
          <pc:docMk/>
          <pc:sldMk cId="2437455853" sldId="269"/>
        </pc:sldMkLst>
        <pc:graphicFrameChg chg="mod modGraphic">
          <ac:chgData name="細谷 有策" userId="1c664ec8-4250-47d7-8d9e-72d9b5ba48e6" providerId="ADAL" clId="{0E7B607C-4A84-4224-A962-2E972037A819}" dt="2024-12-18T01:15:56.127" v="99" actId="20577"/>
          <ac:graphicFrameMkLst>
            <pc:docMk/>
            <pc:sldMk cId="2437455853" sldId="269"/>
            <ac:graphicFrameMk id="10" creationId="{2D03F5F6-57CD-04B0-14BD-6222FED046DC}"/>
          </ac:graphicFrameMkLst>
        </pc:graphicFrameChg>
      </pc:sldChg>
      <pc:sldChg chg="modSp mod">
        <pc:chgData name="細谷 有策" userId="1c664ec8-4250-47d7-8d9e-72d9b5ba48e6" providerId="ADAL" clId="{0E7B607C-4A84-4224-A962-2E972037A819}" dt="2024-12-18T01:16:29.011" v="102"/>
        <pc:sldMkLst>
          <pc:docMk/>
          <pc:sldMk cId="4044822751" sldId="275"/>
        </pc:sldMkLst>
        <pc:graphicFrameChg chg="mod modGraphic">
          <ac:chgData name="細谷 有策" userId="1c664ec8-4250-47d7-8d9e-72d9b5ba48e6" providerId="ADAL" clId="{0E7B607C-4A84-4224-A962-2E972037A819}" dt="2024-12-18T01:16:29.011" v="102"/>
          <ac:graphicFrameMkLst>
            <pc:docMk/>
            <pc:sldMk cId="4044822751" sldId="275"/>
            <ac:graphicFrameMk id="6" creationId="{0B8977BE-DBFA-0098-7464-1E92C3BC6ED1}"/>
          </ac:graphicFrameMkLst>
        </pc:graphicFrameChg>
      </pc:sldChg>
      <pc:sldChg chg="modSp mod">
        <pc:chgData name="細谷 有策" userId="1c664ec8-4250-47d7-8d9e-72d9b5ba48e6" providerId="ADAL" clId="{0E7B607C-4A84-4224-A962-2E972037A819}" dt="2024-12-18T01:14:02.856" v="24" actId="20577"/>
        <pc:sldMkLst>
          <pc:docMk/>
          <pc:sldMk cId="162749151" sldId="277"/>
        </pc:sldMkLst>
        <pc:spChg chg="mod">
          <ac:chgData name="細谷 有策" userId="1c664ec8-4250-47d7-8d9e-72d9b5ba48e6" providerId="ADAL" clId="{0E7B607C-4A84-4224-A962-2E972037A819}" dt="2024-12-18T01:14:02.856" v="24" actId="20577"/>
          <ac:spMkLst>
            <pc:docMk/>
            <pc:sldMk cId="162749151" sldId="277"/>
            <ac:spMk id="19" creationId="{D0A062C0-AF0A-3680-CFD1-9C1375677AF6}"/>
          </ac:spMkLst>
        </pc:spChg>
      </pc:sldChg>
      <pc:sldChg chg="modSp mod">
        <pc:chgData name="細谷 有策" userId="1c664ec8-4250-47d7-8d9e-72d9b5ba48e6" providerId="ADAL" clId="{0E7B607C-4A84-4224-A962-2E972037A819}" dt="2024-12-18T01:14:25.137" v="32"/>
        <pc:sldMkLst>
          <pc:docMk/>
          <pc:sldMk cId="3654924168" sldId="284"/>
        </pc:sldMkLst>
        <pc:spChg chg="mod">
          <ac:chgData name="細谷 有策" userId="1c664ec8-4250-47d7-8d9e-72d9b5ba48e6" providerId="ADAL" clId="{0E7B607C-4A84-4224-A962-2E972037A819}" dt="2024-12-18T01:14:25.137" v="32"/>
          <ac:spMkLst>
            <pc:docMk/>
            <pc:sldMk cId="3654924168" sldId="284"/>
            <ac:spMk id="12" creationId="{868639B8-0883-9D2A-4EFF-5CEDF1DBF38A}"/>
          </ac:spMkLst>
        </pc:spChg>
        <pc:spChg chg="mod">
          <ac:chgData name="細谷 有策" userId="1c664ec8-4250-47d7-8d9e-72d9b5ba48e6" providerId="ADAL" clId="{0E7B607C-4A84-4224-A962-2E972037A819}" dt="2024-12-18T01:14:19.784" v="26" actId="20577"/>
          <ac:spMkLst>
            <pc:docMk/>
            <pc:sldMk cId="3654924168" sldId="284"/>
            <ac:spMk id="14" creationId="{60037AEA-D5A2-E340-D5E6-EBDD6913FB02}"/>
          </ac:spMkLst>
        </pc:spChg>
      </pc:sldChg>
      <pc:sldChg chg="modSp mod">
        <pc:chgData name="細谷 有策" userId="1c664ec8-4250-47d7-8d9e-72d9b5ba48e6" providerId="ADAL" clId="{0E7B607C-4A84-4224-A962-2E972037A819}" dt="2024-12-18T01:14:41.406" v="43" actId="1035"/>
        <pc:sldMkLst>
          <pc:docMk/>
          <pc:sldMk cId="3804752935" sldId="285"/>
        </pc:sldMkLst>
        <pc:spChg chg="mod">
          <ac:chgData name="細谷 有策" userId="1c664ec8-4250-47d7-8d9e-72d9b5ba48e6" providerId="ADAL" clId="{0E7B607C-4A84-4224-A962-2E972037A819}" dt="2024-12-18T01:14:41.406" v="43" actId="1035"/>
          <ac:spMkLst>
            <pc:docMk/>
            <pc:sldMk cId="3804752935" sldId="285"/>
            <ac:spMk id="28" creationId="{EE781BB7-E77C-A36C-DD71-7ABCD01E1CF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BB8152-7813-4DD7-8C30-6943339385CA}" type="datetimeFigureOut">
              <a:rPr kumimoji="1" lang="ja-JP" altLang="en-US" smtClean="0"/>
              <a:t>2025/3/11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57476-B337-4A58-AD00-3B086E867399}" type="slidenum">
              <a:rPr kumimoji="1" lang="ja-JP" altLang="en-US" smtClean="0"/>
              <a:t>‹#›</a:t>
            </a:fld>
            <a:endParaRPr kumimoji="1" lang="ja-JP" altLang="en-US"/>
          </a:p>
        </p:txBody>
      </p:sp>
    </p:spTree>
    <p:extLst>
      <p:ext uri="{BB962C8B-B14F-4D97-AF65-F5344CB8AC3E}">
        <p14:creationId xmlns:p14="http://schemas.microsoft.com/office/powerpoint/2010/main" val="13439986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B757476-B337-4A58-AD00-3B086E867399}" type="slidenum">
              <a:rPr kumimoji="1" lang="ja-JP" altLang="en-US" smtClean="0"/>
              <a:t>1</a:t>
            </a:fld>
            <a:endParaRPr kumimoji="1" lang="ja-JP" altLang="en-US"/>
          </a:p>
        </p:txBody>
      </p:sp>
    </p:spTree>
    <p:extLst>
      <p:ext uri="{BB962C8B-B14F-4D97-AF65-F5344CB8AC3E}">
        <p14:creationId xmlns:p14="http://schemas.microsoft.com/office/powerpoint/2010/main" val="1177140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B757476-B337-4A58-AD00-3B086E867399}" type="slidenum">
              <a:rPr kumimoji="1" lang="ja-JP" altLang="en-US" smtClean="0"/>
              <a:t>2</a:t>
            </a:fld>
            <a:endParaRPr kumimoji="1" lang="ja-JP" altLang="en-US"/>
          </a:p>
        </p:txBody>
      </p:sp>
    </p:spTree>
    <p:extLst>
      <p:ext uri="{BB962C8B-B14F-4D97-AF65-F5344CB8AC3E}">
        <p14:creationId xmlns:p14="http://schemas.microsoft.com/office/powerpoint/2010/main" val="2454194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B757476-B337-4A58-AD00-3B086E867399}" type="slidenum">
              <a:rPr kumimoji="1" lang="ja-JP" altLang="en-US" smtClean="0"/>
              <a:t>4</a:t>
            </a:fld>
            <a:endParaRPr kumimoji="1" lang="ja-JP" altLang="en-US"/>
          </a:p>
        </p:txBody>
      </p:sp>
    </p:spTree>
    <p:extLst>
      <p:ext uri="{BB962C8B-B14F-4D97-AF65-F5344CB8AC3E}">
        <p14:creationId xmlns:p14="http://schemas.microsoft.com/office/powerpoint/2010/main" val="631339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B757476-B337-4A58-AD00-3B086E867399}" type="slidenum">
              <a:rPr kumimoji="1" lang="ja-JP" altLang="en-US" smtClean="0"/>
              <a:t>5</a:t>
            </a:fld>
            <a:endParaRPr kumimoji="1" lang="ja-JP" altLang="en-US"/>
          </a:p>
        </p:txBody>
      </p:sp>
    </p:spTree>
    <p:extLst>
      <p:ext uri="{BB962C8B-B14F-4D97-AF65-F5344CB8AC3E}">
        <p14:creationId xmlns:p14="http://schemas.microsoft.com/office/powerpoint/2010/main" val="3050621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B757476-B337-4A58-AD00-3B086E867399}" type="slidenum">
              <a:rPr kumimoji="1" lang="ja-JP" altLang="en-US" smtClean="0"/>
              <a:t>10</a:t>
            </a:fld>
            <a:endParaRPr kumimoji="1" lang="ja-JP" altLang="en-US"/>
          </a:p>
        </p:txBody>
      </p:sp>
    </p:spTree>
    <p:extLst>
      <p:ext uri="{BB962C8B-B14F-4D97-AF65-F5344CB8AC3E}">
        <p14:creationId xmlns:p14="http://schemas.microsoft.com/office/powerpoint/2010/main" val="3816022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B757476-B337-4A58-AD00-3B086E867399}" type="slidenum">
              <a:rPr kumimoji="1" lang="ja-JP" altLang="en-US" smtClean="0"/>
              <a:t>12</a:t>
            </a:fld>
            <a:endParaRPr kumimoji="1" lang="ja-JP" altLang="en-US"/>
          </a:p>
        </p:txBody>
      </p:sp>
    </p:spTree>
    <p:extLst>
      <p:ext uri="{BB962C8B-B14F-4D97-AF65-F5344CB8AC3E}">
        <p14:creationId xmlns:p14="http://schemas.microsoft.com/office/powerpoint/2010/main" val="296588816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GTTロゴ単独">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4BDDB0-0B3B-1F99-215B-4A73194E842D}"/>
              </a:ext>
            </a:extLst>
          </p:cNvPr>
          <p:cNvSpPr>
            <a:spLocks noGrp="1"/>
          </p:cNvSpPr>
          <p:nvPr>
            <p:ph type="title"/>
          </p:nvPr>
        </p:nvSpPr>
        <p:spPr>
          <a:xfrm>
            <a:off x="1019436" y="1988840"/>
            <a:ext cx="10117124" cy="576064"/>
          </a:xfrm>
        </p:spPr>
        <p:txBody>
          <a:bodyPr>
            <a:normAutofit/>
          </a:bodyPr>
          <a:lstStyle>
            <a:lvl1pPr>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700EB93-ADD2-7A50-3075-35EC332194F0}"/>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9694096A-28BF-43A9-BBFB-3F5A413FE809}"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EA663B79-1646-D64F-A4FF-89710497E48A}"/>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5CE3CD43-DC4B-6753-A084-9BE3623A7E0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11" name="テキスト プレースホルダー 10">
            <a:extLst>
              <a:ext uri="{FF2B5EF4-FFF2-40B4-BE49-F238E27FC236}">
                <a16:creationId xmlns:a16="http://schemas.microsoft.com/office/drawing/2014/main" id="{AD773ABD-511A-6C5F-D7E9-C0DA73238666}"/>
              </a:ext>
            </a:extLst>
          </p:cNvPr>
          <p:cNvSpPr>
            <a:spLocks noGrp="1"/>
          </p:cNvSpPr>
          <p:nvPr>
            <p:ph type="body" sz="quarter" idx="13"/>
          </p:nvPr>
        </p:nvSpPr>
        <p:spPr>
          <a:xfrm>
            <a:off x="1019436" y="2708920"/>
            <a:ext cx="10117124" cy="576262"/>
          </a:xfrm>
          <a:prstGeom prst="rect">
            <a:avLst/>
          </a:prstGeom>
        </p:spPr>
        <p:txBody>
          <a:bodyPr/>
          <a:lstStyle>
            <a:lvl1pPr marL="0" indent="0" algn="ctr">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pic>
        <p:nvPicPr>
          <p:cNvPr id="6" name="図 5" descr="テキスト, ロゴ&#10;&#10;自動的に生成された説明">
            <a:extLst>
              <a:ext uri="{FF2B5EF4-FFF2-40B4-BE49-F238E27FC236}">
                <a16:creationId xmlns:a16="http://schemas.microsoft.com/office/drawing/2014/main" id="{61A14B72-2E5C-4165-390B-9AC254511A8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4455416" y="4185084"/>
            <a:ext cx="3245164" cy="564881"/>
          </a:xfrm>
          <a:prstGeom prst="rect">
            <a:avLst/>
          </a:prstGeom>
        </p:spPr>
      </p:pic>
    </p:spTree>
    <p:extLst>
      <p:ext uri="{BB962C8B-B14F-4D97-AF65-F5344CB8AC3E}">
        <p14:creationId xmlns:p14="http://schemas.microsoft.com/office/powerpoint/2010/main" val="3364007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東京都GTT連盟_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6A798-EE5A-FC3A-E587-17A723B3A3BD}"/>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1D8B3C8-A0F7-2DC1-A690-1CBBAA44DCF1}"/>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BEECDAE-CF49-4EE3-B086-13962BDE9D88}"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4E645BB1-907E-92D1-09C5-CA2FE2479FBE}"/>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40CB15F0-8F57-3E26-0581-CA727A27C193}"/>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6" name="グループ化 5">
            <a:extLst>
              <a:ext uri="{FF2B5EF4-FFF2-40B4-BE49-F238E27FC236}">
                <a16:creationId xmlns:a16="http://schemas.microsoft.com/office/drawing/2014/main" id="{31E75BD9-2370-3851-2A7B-52A80AEB1550}"/>
              </a:ext>
            </a:extLst>
          </p:cNvPr>
          <p:cNvGrpSpPr/>
          <p:nvPr userDrawn="1"/>
        </p:nvGrpSpPr>
        <p:grpSpPr>
          <a:xfrm>
            <a:off x="149683" y="188639"/>
            <a:ext cx="3255855" cy="334770"/>
            <a:chOff x="3179676" y="3989079"/>
            <a:chExt cx="6084675" cy="625631"/>
          </a:xfrm>
        </p:grpSpPr>
        <p:pic>
          <p:nvPicPr>
            <p:cNvPr id="7" name="図 6" descr="テキスト, ロゴ&#10;&#10;自動的に生成された説明">
              <a:extLst>
                <a:ext uri="{FF2B5EF4-FFF2-40B4-BE49-F238E27FC236}">
                  <a16:creationId xmlns:a16="http://schemas.microsoft.com/office/drawing/2014/main" id="{F165A39E-FAAE-0919-19AB-A0EBC7FFF12C}"/>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8" name="図 7" descr="アイコン&#10;&#10;自動的に生成された説明">
              <a:extLst>
                <a:ext uri="{FF2B5EF4-FFF2-40B4-BE49-F238E27FC236}">
                  <a16:creationId xmlns:a16="http://schemas.microsoft.com/office/drawing/2014/main" id="{C9D54EF0-EF27-4F84-EC2A-545F5E1D321D}"/>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268426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GTT東京都連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4BDDB0-0B3B-1F99-215B-4A73194E842D}"/>
              </a:ext>
            </a:extLst>
          </p:cNvPr>
          <p:cNvSpPr>
            <a:spLocks noGrp="1"/>
          </p:cNvSpPr>
          <p:nvPr>
            <p:ph type="title"/>
          </p:nvPr>
        </p:nvSpPr>
        <p:spPr>
          <a:xfrm>
            <a:off x="1019436" y="1988840"/>
            <a:ext cx="10117124" cy="576064"/>
          </a:xfrm>
        </p:spPr>
        <p:txBody>
          <a:bodyPr>
            <a:normAutofit/>
          </a:bodyPr>
          <a:lstStyle>
            <a:lvl1pPr>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700EB93-ADD2-7A50-3075-35EC332194F0}"/>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39D76612-5656-48D1-815C-80AA8D03EDE6}"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EA663B79-1646-D64F-A4FF-89710497E48A}"/>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5CE3CD43-DC4B-6753-A084-9BE3623A7E0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11" name="テキスト プレースホルダー 10">
            <a:extLst>
              <a:ext uri="{FF2B5EF4-FFF2-40B4-BE49-F238E27FC236}">
                <a16:creationId xmlns:a16="http://schemas.microsoft.com/office/drawing/2014/main" id="{AD773ABD-511A-6C5F-D7E9-C0DA73238666}"/>
              </a:ext>
            </a:extLst>
          </p:cNvPr>
          <p:cNvSpPr>
            <a:spLocks noGrp="1"/>
          </p:cNvSpPr>
          <p:nvPr>
            <p:ph type="body" sz="quarter" idx="13"/>
          </p:nvPr>
        </p:nvSpPr>
        <p:spPr>
          <a:xfrm>
            <a:off x="1019436" y="2708920"/>
            <a:ext cx="10117124" cy="576262"/>
          </a:xfrm>
          <a:prstGeom prst="rect">
            <a:avLst/>
          </a:prstGeom>
        </p:spPr>
        <p:txBody>
          <a:bodyPr/>
          <a:lstStyle>
            <a:lvl1pPr marL="0" indent="0" algn="ctr">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grpSp>
        <p:nvGrpSpPr>
          <p:cNvPr id="9" name="グループ化 8">
            <a:extLst>
              <a:ext uri="{FF2B5EF4-FFF2-40B4-BE49-F238E27FC236}">
                <a16:creationId xmlns:a16="http://schemas.microsoft.com/office/drawing/2014/main" id="{84CD3DE5-7FF1-6405-39A0-4ACF4FF3AA33}"/>
              </a:ext>
            </a:extLst>
          </p:cNvPr>
          <p:cNvGrpSpPr/>
          <p:nvPr userDrawn="1"/>
        </p:nvGrpSpPr>
        <p:grpSpPr>
          <a:xfrm>
            <a:off x="3071664" y="4185084"/>
            <a:ext cx="6084676" cy="648072"/>
            <a:chOff x="3179676" y="3946448"/>
            <a:chExt cx="6084676" cy="648072"/>
          </a:xfrm>
        </p:grpSpPr>
        <p:pic>
          <p:nvPicPr>
            <p:cNvPr id="6" name="図 5" descr="テキスト, ロゴ&#10;&#10;自動的に生成された説明">
              <a:extLst>
                <a:ext uri="{FF2B5EF4-FFF2-40B4-BE49-F238E27FC236}">
                  <a16:creationId xmlns:a16="http://schemas.microsoft.com/office/drawing/2014/main" id="{61A14B72-2E5C-4165-390B-9AC254511A8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8" y="3946448"/>
              <a:ext cx="3245164" cy="564881"/>
            </a:xfrm>
            <a:prstGeom prst="rect">
              <a:avLst/>
            </a:prstGeom>
          </p:spPr>
        </p:pic>
        <p:pic>
          <p:nvPicPr>
            <p:cNvPr id="8" name="図 7" descr="アイコン&#10;&#10;自動的に生成された説明">
              <a:extLst>
                <a:ext uri="{FF2B5EF4-FFF2-40B4-BE49-F238E27FC236}">
                  <a16:creationId xmlns:a16="http://schemas.microsoft.com/office/drawing/2014/main" id="{F505EDB0-635A-422D-6816-8DDAF5F2CD2E}"/>
                </a:ext>
              </a:extLst>
            </p:cNvPr>
            <p:cNvPicPr>
              <a:picLocks noChangeAspect="1"/>
            </p:cNvPicPr>
            <p:nvPr userDrawn="1"/>
          </p:nvPicPr>
          <p:blipFill>
            <a:blip r:embed="rId4"/>
            <a:stretch>
              <a:fillRect/>
            </a:stretch>
          </p:blipFill>
          <p:spPr>
            <a:xfrm>
              <a:off x="3179676" y="4004184"/>
              <a:ext cx="2340260" cy="590336"/>
            </a:xfrm>
            <a:prstGeom prst="rect">
              <a:avLst/>
            </a:prstGeom>
          </p:spPr>
        </p:pic>
      </p:grpSp>
    </p:spTree>
    <p:extLst>
      <p:ext uri="{BB962C8B-B14F-4D97-AF65-F5344CB8AC3E}">
        <p14:creationId xmlns:p14="http://schemas.microsoft.com/office/powerpoint/2010/main" val="673592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TTロゴ単独扉ページ">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D1C667C2-2802-0C3C-5EB1-3E0CB96FA99B}"/>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60D12B35-E18A-4F71-8C56-E62FB640A97E}"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6F938F37-E7A5-7D23-158C-D11375802814}"/>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E2F7BDAA-3CCE-7535-5A41-EAA6A3D4101F}"/>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7" name="タイトル 1">
            <a:extLst>
              <a:ext uri="{FF2B5EF4-FFF2-40B4-BE49-F238E27FC236}">
                <a16:creationId xmlns:a16="http://schemas.microsoft.com/office/drawing/2014/main" id="{BD5133D7-8778-CA1E-AB14-8962C186180D}"/>
              </a:ext>
            </a:extLst>
          </p:cNvPr>
          <p:cNvSpPr>
            <a:spLocks noGrp="1"/>
          </p:cNvSpPr>
          <p:nvPr>
            <p:ph type="title"/>
          </p:nvPr>
        </p:nvSpPr>
        <p:spPr>
          <a:xfrm>
            <a:off x="1055440" y="2420690"/>
            <a:ext cx="10117124" cy="576064"/>
          </a:xfrm>
        </p:spPr>
        <p:txBody>
          <a:bodyPr>
            <a:normAutofit/>
          </a:bodyPr>
          <a:lstStyle>
            <a:lvl1pPr algn="l">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8" name="テキスト プレースホルダー 10">
            <a:extLst>
              <a:ext uri="{FF2B5EF4-FFF2-40B4-BE49-F238E27FC236}">
                <a16:creationId xmlns:a16="http://schemas.microsoft.com/office/drawing/2014/main" id="{F94DBD58-DEF0-01CB-3393-48D29A6354A7}"/>
              </a:ext>
            </a:extLst>
          </p:cNvPr>
          <p:cNvSpPr>
            <a:spLocks noGrp="1"/>
          </p:cNvSpPr>
          <p:nvPr>
            <p:ph type="body" sz="quarter" idx="13"/>
          </p:nvPr>
        </p:nvSpPr>
        <p:spPr>
          <a:xfrm>
            <a:off x="1055440" y="3032956"/>
            <a:ext cx="10117124" cy="576262"/>
          </a:xfrm>
          <a:prstGeom prst="rect">
            <a:avLst/>
          </a:prstGeom>
        </p:spPr>
        <p:txBody>
          <a:bodyPr/>
          <a:lstStyle>
            <a:lvl1pPr marL="0" indent="0" algn="l">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pic>
        <p:nvPicPr>
          <p:cNvPr id="2" name="図 1" descr="テキスト, ロゴ&#10;&#10;自動的に生成された説明">
            <a:extLst>
              <a:ext uri="{FF2B5EF4-FFF2-40B4-BE49-F238E27FC236}">
                <a16:creationId xmlns:a16="http://schemas.microsoft.com/office/drawing/2014/main" id="{C4697804-90B1-4543-FC57-1960C312D391}"/>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831497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GTTロゴ単独扉ページ">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D1C667C2-2802-0C3C-5EB1-3E0CB96FA99B}"/>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C3493F49-96C3-4887-A2C0-B4DAFDB46D20}"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6F938F37-E7A5-7D23-158C-D11375802814}"/>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E2F7BDAA-3CCE-7535-5A41-EAA6A3D4101F}"/>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7" name="タイトル 1">
            <a:extLst>
              <a:ext uri="{FF2B5EF4-FFF2-40B4-BE49-F238E27FC236}">
                <a16:creationId xmlns:a16="http://schemas.microsoft.com/office/drawing/2014/main" id="{BD5133D7-8778-CA1E-AB14-8962C186180D}"/>
              </a:ext>
            </a:extLst>
          </p:cNvPr>
          <p:cNvSpPr>
            <a:spLocks noGrp="1"/>
          </p:cNvSpPr>
          <p:nvPr>
            <p:ph type="title"/>
          </p:nvPr>
        </p:nvSpPr>
        <p:spPr>
          <a:xfrm>
            <a:off x="1055440" y="2420690"/>
            <a:ext cx="10117124" cy="576064"/>
          </a:xfrm>
        </p:spPr>
        <p:txBody>
          <a:bodyPr>
            <a:normAutofit/>
          </a:bodyPr>
          <a:lstStyle>
            <a:lvl1pPr algn="l">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8" name="テキスト プレースホルダー 10">
            <a:extLst>
              <a:ext uri="{FF2B5EF4-FFF2-40B4-BE49-F238E27FC236}">
                <a16:creationId xmlns:a16="http://schemas.microsoft.com/office/drawing/2014/main" id="{F94DBD58-DEF0-01CB-3393-48D29A6354A7}"/>
              </a:ext>
            </a:extLst>
          </p:cNvPr>
          <p:cNvSpPr>
            <a:spLocks noGrp="1"/>
          </p:cNvSpPr>
          <p:nvPr>
            <p:ph type="body" sz="quarter" idx="13"/>
          </p:nvPr>
        </p:nvSpPr>
        <p:spPr>
          <a:xfrm>
            <a:off x="1055440" y="3032956"/>
            <a:ext cx="10117124" cy="576262"/>
          </a:xfrm>
          <a:prstGeom prst="rect">
            <a:avLst/>
          </a:prstGeom>
        </p:spPr>
        <p:txBody>
          <a:bodyPr/>
          <a:lstStyle>
            <a:lvl1pPr marL="0" indent="0" algn="l">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grpSp>
        <p:nvGrpSpPr>
          <p:cNvPr id="11" name="グループ化 10">
            <a:extLst>
              <a:ext uri="{FF2B5EF4-FFF2-40B4-BE49-F238E27FC236}">
                <a16:creationId xmlns:a16="http://schemas.microsoft.com/office/drawing/2014/main" id="{4150B9AA-4001-D125-0B82-90346A46F74A}"/>
              </a:ext>
            </a:extLst>
          </p:cNvPr>
          <p:cNvGrpSpPr/>
          <p:nvPr userDrawn="1"/>
        </p:nvGrpSpPr>
        <p:grpSpPr>
          <a:xfrm>
            <a:off x="198000" y="198000"/>
            <a:ext cx="3606057" cy="384081"/>
            <a:chOff x="3179676" y="3946442"/>
            <a:chExt cx="6084676" cy="648078"/>
          </a:xfrm>
        </p:grpSpPr>
        <p:pic>
          <p:nvPicPr>
            <p:cNvPr id="12" name="図 11" descr="テキスト, ロゴ&#10;&#10;自動的に生成された説明">
              <a:extLst>
                <a:ext uri="{FF2B5EF4-FFF2-40B4-BE49-F238E27FC236}">
                  <a16:creationId xmlns:a16="http://schemas.microsoft.com/office/drawing/2014/main" id="{19B7DE00-AD38-4483-2EFD-3E39E002763A}"/>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46442"/>
              <a:ext cx="3245163" cy="564880"/>
            </a:xfrm>
            <a:prstGeom prst="rect">
              <a:avLst/>
            </a:prstGeom>
          </p:spPr>
        </p:pic>
        <p:pic>
          <p:nvPicPr>
            <p:cNvPr id="13" name="図 12" descr="アイコン&#10;&#10;自動的に生成された説明">
              <a:extLst>
                <a:ext uri="{FF2B5EF4-FFF2-40B4-BE49-F238E27FC236}">
                  <a16:creationId xmlns:a16="http://schemas.microsoft.com/office/drawing/2014/main" id="{D858C942-7BD3-34CB-9B14-31E85A764277}"/>
                </a:ext>
              </a:extLst>
            </p:cNvPr>
            <p:cNvPicPr>
              <a:picLocks noChangeAspect="1"/>
            </p:cNvPicPr>
            <p:nvPr userDrawn="1"/>
          </p:nvPicPr>
          <p:blipFill>
            <a:blip r:embed="rId4"/>
            <a:stretch>
              <a:fillRect/>
            </a:stretch>
          </p:blipFill>
          <p:spPr>
            <a:xfrm>
              <a:off x="3179676" y="4004184"/>
              <a:ext cx="2340260" cy="590336"/>
            </a:xfrm>
            <a:prstGeom prst="rect">
              <a:avLst/>
            </a:prstGeom>
          </p:spPr>
        </p:pic>
      </p:grpSp>
    </p:spTree>
    <p:extLst>
      <p:ext uri="{BB962C8B-B14F-4D97-AF65-F5344CB8AC3E}">
        <p14:creationId xmlns:p14="http://schemas.microsoft.com/office/powerpoint/2010/main" val="1337721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TTロゴ単独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4E2D3-8122-4E07-5DED-FD5CE17EBE55}"/>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EF5EE7-1386-DA2F-141B-273E2C609717}"/>
              </a:ext>
            </a:extLst>
          </p:cNvPr>
          <p:cNvSpPr>
            <a:spLocks noGrp="1"/>
          </p:cNvSpPr>
          <p:nvPr>
            <p:ph idx="1"/>
          </p:nvPr>
        </p:nvSpPr>
        <p:spPr/>
        <p:txBody>
          <a:bodyPr>
            <a:noAutofit/>
          </a:bodyPr>
          <a:lstStyle>
            <a:lvl1pPr>
              <a:defRPr sz="3200" b="1">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spcBef>
                <a:spcPts val="0"/>
              </a:spcBef>
              <a:spcAft>
                <a:spcPts val="0"/>
              </a:spcAft>
              <a:defRPr>
                <a:latin typeface="Meiryo UI" panose="020B0604030504040204" pitchFamily="50" charset="-128"/>
                <a:ea typeface="Meiryo UI" panose="020B0604030504040204" pitchFamily="50" charset="-128"/>
              </a:defRPr>
            </a:lvl3pPr>
            <a:lvl4pPr>
              <a:lnSpc>
                <a:spcPts val="2400"/>
              </a:lnSpc>
              <a:defRPr>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E37901-2F67-E8F2-32B1-6E60AB3A6436}"/>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B9FD93D6-B376-48B5-91CF-13F68A646193}"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24881038-165A-5BFB-477F-F97805F6D2C7}"/>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FFBC9E01-9A0F-E1DE-67C1-524F7E4C50A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7" name="図 6" descr="テキスト, ロゴ&#10;&#10;自動的に生成された説明">
            <a:extLst>
              <a:ext uri="{FF2B5EF4-FFF2-40B4-BE49-F238E27FC236}">
                <a16:creationId xmlns:a16="http://schemas.microsoft.com/office/drawing/2014/main" id="{DE7B39B1-2036-A3B5-2DB8-10BA0999CCF2}"/>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3749011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GTTロゴ単独_2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92B502-B3EE-DBEB-D4D3-F0B85D500A31}"/>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C7741C8-334E-FB50-E179-0FADA8956D57}"/>
              </a:ext>
            </a:extLst>
          </p:cNvPr>
          <p:cNvSpPr>
            <a:spLocks noGrp="1"/>
          </p:cNvSpPr>
          <p:nvPr>
            <p:ph sz="half" idx="1"/>
          </p:nvPr>
        </p:nvSpPr>
        <p:spPr>
          <a:xfrm>
            <a:off x="33536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EAE074D-900B-C98A-59C6-1F1D840AE47C}"/>
              </a:ext>
            </a:extLst>
          </p:cNvPr>
          <p:cNvSpPr>
            <a:spLocks noGrp="1"/>
          </p:cNvSpPr>
          <p:nvPr>
            <p:ph sz="half" idx="2"/>
          </p:nvPr>
        </p:nvSpPr>
        <p:spPr>
          <a:xfrm>
            <a:off x="617220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3676791-1558-E805-E123-4F1B94BAD7AE}"/>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69983505-545A-4B71-9C44-72BD6CEE4401}" type="datetime1">
              <a:rPr lang="ja-JP" altLang="en-US" smtClean="0"/>
              <a:pPr/>
              <a:t>2025/3/11</a:t>
            </a:fld>
            <a:endParaRPr lang="ja-JP" altLang="en-US"/>
          </a:p>
        </p:txBody>
      </p:sp>
      <p:sp>
        <p:nvSpPr>
          <p:cNvPr id="6" name="フッター プレースホルダー 5">
            <a:extLst>
              <a:ext uri="{FF2B5EF4-FFF2-40B4-BE49-F238E27FC236}">
                <a16:creationId xmlns:a16="http://schemas.microsoft.com/office/drawing/2014/main" id="{9DD4F02C-EE9A-7265-A6DA-67EC00DC4875}"/>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7" name="スライド番号プレースホルダー 6">
            <a:extLst>
              <a:ext uri="{FF2B5EF4-FFF2-40B4-BE49-F238E27FC236}">
                <a16:creationId xmlns:a16="http://schemas.microsoft.com/office/drawing/2014/main" id="{3ED01F3B-70C3-B6DF-7E29-8612C0972381}"/>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9" name="図 8" descr="テキスト, ロゴ&#10;&#10;自動的に生成された説明">
            <a:extLst>
              <a:ext uri="{FF2B5EF4-FFF2-40B4-BE49-F238E27FC236}">
                <a16:creationId xmlns:a16="http://schemas.microsoft.com/office/drawing/2014/main" id="{D9247F9C-7DDC-CAF8-2E90-59B5BCC8FB2B}"/>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481103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GTTロゴ単独_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6A798-EE5A-FC3A-E587-17A723B3A3BD}"/>
              </a:ext>
            </a:extLst>
          </p:cNvPr>
          <p:cNvSpPr>
            <a:spLocks noGrp="1"/>
          </p:cNvSpPr>
          <p:nvPr>
            <p:ph type="title"/>
          </p:nvPr>
        </p:nvSpPr>
        <p:spPr>
          <a:xfrm>
            <a:off x="2423592" y="116632"/>
            <a:ext cx="9432172" cy="468054"/>
          </a:xfrm>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1D8B3C8-A0F7-2DC1-A690-1CBBAA44DCF1}"/>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049FD0E4-C893-4F6B-9253-BAED6CC942DB}"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4E645BB1-907E-92D1-09C5-CA2FE2479FBE}"/>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40CB15F0-8F57-3E26-0581-CA727A27C193}"/>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7" name="図 6" descr="テキスト, ロゴ&#10;&#10;自動的に生成された説明">
            <a:extLst>
              <a:ext uri="{FF2B5EF4-FFF2-40B4-BE49-F238E27FC236}">
                <a16:creationId xmlns:a16="http://schemas.microsoft.com/office/drawing/2014/main" id="{DFAFD476-F444-D83A-1566-FDB256FE126F}"/>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782301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東京都GTT連盟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4E2D3-8122-4E07-5DED-FD5CE17EBE55}"/>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EF5EE7-1386-DA2F-141B-273E2C609717}"/>
              </a:ext>
            </a:extLst>
          </p:cNvPr>
          <p:cNvSpPr>
            <a:spLocks noGrp="1"/>
          </p:cNvSpPr>
          <p:nvPr>
            <p:ph idx="1"/>
          </p:nvPr>
        </p:nvSpPr>
        <p:spPr/>
        <p:txBody>
          <a:bodyPr>
            <a:noAutofit/>
          </a:bodyPr>
          <a:lstStyle>
            <a:lvl1pPr>
              <a:defRPr sz="3200" b="1">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spcBef>
                <a:spcPts val="0"/>
              </a:spcBef>
              <a:spcAft>
                <a:spcPts val="0"/>
              </a:spcAft>
              <a:defRPr>
                <a:latin typeface="Meiryo UI" panose="020B0604030504040204" pitchFamily="50" charset="-128"/>
                <a:ea typeface="Meiryo UI" panose="020B0604030504040204" pitchFamily="50" charset="-128"/>
              </a:defRPr>
            </a:lvl3pPr>
            <a:lvl4pPr>
              <a:lnSpc>
                <a:spcPts val="2400"/>
              </a:lnSpc>
              <a:defRPr>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E37901-2F67-E8F2-32B1-6E60AB3A6436}"/>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8517AB6B-3D7D-4E7F-8463-6E578FDAD19F}"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24881038-165A-5BFB-477F-F97805F6D2C7}"/>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FFBC9E01-9A0F-E1DE-67C1-524F7E4C50A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7" name="グループ化 6">
            <a:extLst>
              <a:ext uri="{FF2B5EF4-FFF2-40B4-BE49-F238E27FC236}">
                <a16:creationId xmlns:a16="http://schemas.microsoft.com/office/drawing/2014/main" id="{06BB54C7-564E-2CA8-94BC-742AA4B0C46B}"/>
              </a:ext>
            </a:extLst>
          </p:cNvPr>
          <p:cNvGrpSpPr/>
          <p:nvPr userDrawn="1"/>
        </p:nvGrpSpPr>
        <p:grpSpPr>
          <a:xfrm>
            <a:off x="149683" y="188639"/>
            <a:ext cx="3255855" cy="334770"/>
            <a:chOff x="3179676" y="3989079"/>
            <a:chExt cx="6084675" cy="625631"/>
          </a:xfrm>
        </p:grpSpPr>
        <p:pic>
          <p:nvPicPr>
            <p:cNvPr id="8" name="図 7" descr="テキスト, ロゴ&#10;&#10;自動的に生成された説明">
              <a:extLst>
                <a:ext uri="{FF2B5EF4-FFF2-40B4-BE49-F238E27FC236}">
                  <a16:creationId xmlns:a16="http://schemas.microsoft.com/office/drawing/2014/main" id="{41A6B89A-9B17-27BA-FBAB-2C6B58D23830}"/>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9" name="図 8" descr="アイコン&#10;&#10;自動的に生成された説明">
              <a:extLst>
                <a:ext uri="{FF2B5EF4-FFF2-40B4-BE49-F238E27FC236}">
                  <a16:creationId xmlns:a16="http://schemas.microsoft.com/office/drawing/2014/main" id="{8BF10C64-2151-2C24-5DF6-33F5DF84BE2A}"/>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2948152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東京都GTT連盟_2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92B502-B3EE-DBEB-D4D3-F0B85D500A31}"/>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C7741C8-334E-FB50-E179-0FADA8956D57}"/>
              </a:ext>
            </a:extLst>
          </p:cNvPr>
          <p:cNvSpPr>
            <a:spLocks noGrp="1"/>
          </p:cNvSpPr>
          <p:nvPr>
            <p:ph sz="half" idx="1"/>
          </p:nvPr>
        </p:nvSpPr>
        <p:spPr>
          <a:xfrm>
            <a:off x="33536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EAE074D-900B-C98A-59C6-1F1D840AE47C}"/>
              </a:ext>
            </a:extLst>
          </p:cNvPr>
          <p:cNvSpPr>
            <a:spLocks noGrp="1"/>
          </p:cNvSpPr>
          <p:nvPr>
            <p:ph sz="half" idx="2"/>
          </p:nvPr>
        </p:nvSpPr>
        <p:spPr>
          <a:xfrm>
            <a:off x="617220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3676791-1558-E805-E123-4F1B94BAD7AE}"/>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E94DD6C-3848-46CF-BF5F-06D37A6E5C10}" type="datetime1">
              <a:rPr lang="ja-JP" altLang="en-US" smtClean="0"/>
              <a:pPr/>
              <a:t>2025/3/11</a:t>
            </a:fld>
            <a:endParaRPr lang="ja-JP" altLang="en-US"/>
          </a:p>
        </p:txBody>
      </p:sp>
      <p:sp>
        <p:nvSpPr>
          <p:cNvPr id="6" name="フッター プレースホルダー 5">
            <a:extLst>
              <a:ext uri="{FF2B5EF4-FFF2-40B4-BE49-F238E27FC236}">
                <a16:creationId xmlns:a16="http://schemas.microsoft.com/office/drawing/2014/main" id="{9DD4F02C-EE9A-7265-A6DA-67EC00DC4875}"/>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7" name="スライド番号プレースホルダー 6">
            <a:extLst>
              <a:ext uri="{FF2B5EF4-FFF2-40B4-BE49-F238E27FC236}">
                <a16:creationId xmlns:a16="http://schemas.microsoft.com/office/drawing/2014/main" id="{3ED01F3B-70C3-B6DF-7E29-8612C0972381}"/>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8" name="グループ化 7">
            <a:extLst>
              <a:ext uri="{FF2B5EF4-FFF2-40B4-BE49-F238E27FC236}">
                <a16:creationId xmlns:a16="http://schemas.microsoft.com/office/drawing/2014/main" id="{895D56F6-89DB-85B3-AC89-61DD1D3E0830}"/>
              </a:ext>
            </a:extLst>
          </p:cNvPr>
          <p:cNvGrpSpPr/>
          <p:nvPr userDrawn="1"/>
        </p:nvGrpSpPr>
        <p:grpSpPr>
          <a:xfrm>
            <a:off x="149683" y="188639"/>
            <a:ext cx="3255855" cy="334770"/>
            <a:chOff x="3179676" y="3989079"/>
            <a:chExt cx="6084675" cy="625631"/>
          </a:xfrm>
        </p:grpSpPr>
        <p:pic>
          <p:nvPicPr>
            <p:cNvPr id="9" name="図 8" descr="テキスト, ロゴ&#10;&#10;自動的に生成された説明">
              <a:extLst>
                <a:ext uri="{FF2B5EF4-FFF2-40B4-BE49-F238E27FC236}">
                  <a16:creationId xmlns:a16="http://schemas.microsoft.com/office/drawing/2014/main" id="{3C4D2EA9-597F-A2EC-98F9-F1FB21750753}"/>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10" name="図 9" descr="アイコン&#10;&#10;自動的に生成された説明">
              <a:extLst>
                <a:ext uri="{FF2B5EF4-FFF2-40B4-BE49-F238E27FC236}">
                  <a16:creationId xmlns:a16="http://schemas.microsoft.com/office/drawing/2014/main" id="{B7EB0D63-D0A5-2E9F-479C-880CE4072DEA}"/>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34449841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四角形: 角を丸くする 14">
            <a:extLst>
              <a:ext uri="{FF2B5EF4-FFF2-40B4-BE49-F238E27FC236}">
                <a16:creationId xmlns:a16="http://schemas.microsoft.com/office/drawing/2014/main" id="{3C3496E9-EE78-FDF5-823B-F5748FA10215}"/>
              </a:ext>
            </a:extLst>
          </p:cNvPr>
          <p:cNvSpPr/>
          <p:nvPr userDrawn="1"/>
        </p:nvSpPr>
        <p:spPr>
          <a:xfrm>
            <a:off x="6370" y="-1107"/>
            <a:ext cx="12187147" cy="6859107"/>
          </a:xfrm>
          <a:prstGeom prst="roundRect">
            <a:avLst>
              <a:gd name="adj" fmla="val 0"/>
            </a:avLst>
          </a:prstGeom>
          <a:gradFill flip="none" rotWithShape="1">
            <a:gsLst>
              <a:gs pos="0">
                <a:srgbClr val="018838"/>
              </a:gs>
              <a:gs pos="54000">
                <a:srgbClr val="018838"/>
              </a:gs>
              <a:gs pos="94000">
                <a:srgbClr val="008000">
                  <a:alpha val="80000"/>
                </a:srgb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フローチャート: データ 2">
            <a:extLst>
              <a:ext uri="{FF2B5EF4-FFF2-40B4-BE49-F238E27FC236}">
                <a16:creationId xmlns:a16="http://schemas.microsoft.com/office/drawing/2014/main" id="{7175B9B1-F0B6-6F8B-1915-DD27470870D5}"/>
              </a:ext>
            </a:extLst>
          </p:cNvPr>
          <p:cNvSpPr/>
          <p:nvPr userDrawn="1"/>
        </p:nvSpPr>
        <p:spPr>
          <a:xfrm>
            <a:off x="2480404" y="253630"/>
            <a:ext cx="6496976" cy="648773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44000">
                <a:srgbClr val="018838"/>
              </a:gs>
              <a:gs pos="100000">
                <a:schemeClr val="accent6">
                  <a:lumMod val="60000"/>
                  <a:lumOff val="40000"/>
                  <a:alpha val="2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 name="フローチャート: データ 2">
            <a:extLst>
              <a:ext uri="{FF2B5EF4-FFF2-40B4-BE49-F238E27FC236}">
                <a16:creationId xmlns:a16="http://schemas.microsoft.com/office/drawing/2014/main" id="{F065EAC0-1682-FC23-2750-ADBDAF6DC353}"/>
              </a:ext>
            </a:extLst>
          </p:cNvPr>
          <p:cNvSpPr/>
          <p:nvPr userDrawn="1"/>
        </p:nvSpPr>
        <p:spPr>
          <a:xfrm>
            <a:off x="282821" y="-1107"/>
            <a:ext cx="6496976" cy="56252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1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 name="フローチャート: データ 2">
            <a:extLst>
              <a:ext uri="{FF2B5EF4-FFF2-40B4-BE49-F238E27FC236}">
                <a16:creationId xmlns:a16="http://schemas.microsoft.com/office/drawing/2014/main" id="{B1C2066D-190F-1DFA-9642-7A198246A63C}"/>
              </a:ext>
            </a:extLst>
          </p:cNvPr>
          <p:cNvSpPr/>
          <p:nvPr userDrawn="1"/>
        </p:nvSpPr>
        <p:spPr>
          <a:xfrm>
            <a:off x="1619696" y="508366"/>
            <a:ext cx="6496976" cy="56252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5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 name="日付プレースホルダー 3">
            <a:extLst>
              <a:ext uri="{FF2B5EF4-FFF2-40B4-BE49-F238E27FC236}">
                <a16:creationId xmlns:a16="http://schemas.microsoft.com/office/drawing/2014/main" id="{FBEEE95A-4113-AE11-D7CA-5E8DAC22E0EB}"/>
              </a:ext>
            </a:extLst>
          </p:cNvPr>
          <p:cNvSpPr>
            <a:spLocks noGrp="1"/>
          </p:cNvSpPr>
          <p:nvPr>
            <p:ph type="dt" sz="half" idx="2"/>
          </p:nvPr>
        </p:nvSpPr>
        <p:spPr>
          <a:xfrm>
            <a:off x="336236" y="6562935"/>
            <a:ext cx="3246040" cy="178433"/>
          </a:xfrm>
          <a:prstGeom prst="rect">
            <a:avLst/>
          </a:prstGeom>
        </p:spPr>
        <p:txBody>
          <a:bodyPr vert="horz" lIns="0" tIns="0" rIns="0" bIns="0" rtlCol="0" anchor="t" anchorCtr="0"/>
          <a:lstStyle>
            <a:lvl1pPr algn="l">
              <a:defRPr sz="1000">
                <a:solidFill>
                  <a:schemeClr val="bg1"/>
                </a:solidFill>
                <a:latin typeface="Meiryo UI" panose="020B0604030504040204" pitchFamily="50" charset="-128"/>
                <a:ea typeface="Meiryo UI" panose="020B0604030504040204" pitchFamily="50" charset="-128"/>
              </a:defRPr>
            </a:lvl1pPr>
          </a:lstStyle>
          <a:p>
            <a:fld id="{CC79A1B0-62C5-4074-810B-C53780504607}"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65720EC7-3D48-3BC9-8382-F71D33A17605}"/>
              </a:ext>
            </a:extLst>
          </p:cNvPr>
          <p:cNvSpPr>
            <a:spLocks noGrp="1"/>
          </p:cNvSpPr>
          <p:nvPr>
            <p:ph type="ftr" sz="quarter" idx="3"/>
          </p:nvPr>
        </p:nvSpPr>
        <p:spPr>
          <a:xfrm>
            <a:off x="4038600" y="6555675"/>
            <a:ext cx="4114800" cy="178433"/>
          </a:xfrm>
          <a:prstGeom prst="rect">
            <a:avLst/>
          </a:prstGeom>
        </p:spPr>
        <p:txBody>
          <a:bodyPr vert="horz" lIns="0" tIns="0" rIns="0" bIns="0" rtlCol="0" anchor="t" anchorCtr="0"/>
          <a:lstStyle>
            <a:lvl1pPr algn="ctr">
              <a:defRPr sz="1000">
                <a:solidFill>
                  <a:schemeClr val="bg1"/>
                </a:solidFill>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14FB723E-30B7-488E-7E05-9456155FBF03}"/>
              </a:ext>
            </a:extLst>
          </p:cNvPr>
          <p:cNvSpPr>
            <a:spLocks noGrp="1"/>
          </p:cNvSpPr>
          <p:nvPr>
            <p:ph type="sldNum" sz="quarter" idx="4"/>
          </p:nvPr>
        </p:nvSpPr>
        <p:spPr>
          <a:xfrm>
            <a:off x="8610600" y="6562935"/>
            <a:ext cx="3245164" cy="174885"/>
          </a:xfrm>
          <a:prstGeom prst="rect">
            <a:avLst/>
          </a:prstGeom>
        </p:spPr>
        <p:txBody>
          <a:bodyPr vert="horz" lIns="0" tIns="0" rIns="0" bIns="0" rtlCol="0" anchor="t" anchorCtr="0"/>
          <a:lstStyle>
            <a:lvl1pPr algn="r">
              <a:defRPr sz="1000">
                <a:solidFill>
                  <a:schemeClr val="bg1"/>
                </a:solidFill>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2" name="タイトル プレースホルダー 1">
            <a:extLst>
              <a:ext uri="{FF2B5EF4-FFF2-40B4-BE49-F238E27FC236}">
                <a16:creationId xmlns:a16="http://schemas.microsoft.com/office/drawing/2014/main" id="{F2295E26-55C6-A9DF-E00D-4D28E8179C0A}"/>
              </a:ext>
            </a:extLst>
          </p:cNvPr>
          <p:cNvSpPr>
            <a:spLocks noGrp="1"/>
          </p:cNvSpPr>
          <p:nvPr>
            <p:ph type="title"/>
          </p:nvPr>
        </p:nvSpPr>
        <p:spPr>
          <a:xfrm>
            <a:off x="1019436" y="2744924"/>
            <a:ext cx="10117124" cy="576064"/>
          </a:xfrm>
          <a:prstGeom prst="rect">
            <a:avLst/>
          </a:prstGeom>
        </p:spPr>
        <p:txBody>
          <a:bodyPr vert="horz" lIns="0" tIns="0" rIns="0" bIns="0" rtlCol="0" anchor="b" anchorCtr="0">
            <a:normAutofit/>
          </a:bodyPr>
          <a:lstStyle/>
          <a:p>
            <a:r>
              <a:rPr kumimoji="1" lang="ja-JP" altLang="en-US"/>
              <a:t>マスター タイトルの書式設定</a:t>
            </a:r>
          </a:p>
        </p:txBody>
      </p:sp>
    </p:spTree>
    <p:extLst>
      <p:ext uri="{BB962C8B-B14F-4D97-AF65-F5344CB8AC3E}">
        <p14:creationId xmlns:p14="http://schemas.microsoft.com/office/powerpoint/2010/main" val="3436623540"/>
      </p:ext>
    </p:extLst>
  </p:cSld>
  <p:clrMap bg1="lt1" tx1="dk1" bg2="lt2" tx2="dk2" accent1="accent1" accent2="accent2" accent3="accent3" accent4="accent4" accent5="accent5" accent6="accent6" hlink="hlink" folHlink="folHlink"/>
  <p:sldLayoutIdLst>
    <p:sldLayoutId id="2147483657" r:id="rId1"/>
    <p:sldLayoutId id="2147483659" r:id="rId2"/>
    <p:sldLayoutId id="2147483658" r:id="rId3"/>
    <p:sldLayoutId id="2147483660" r:id="rId4"/>
  </p:sldLayoutIdLst>
  <p:hf hdr="0" dt="0"/>
  <p:txStyles>
    <p:titleStyle>
      <a:lvl1pPr algn="ctr" defTabSz="914400" rtl="0" eaLnBrk="1" latinLnBrk="0" hangingPunct="1">
        <a:lnSpc>
          <a:spcPct val="90000"/>
        </a:lnSpc>
        <a:spcBef>
          <a:spcPct val="0"/>
        </a:spcBef>
        <a:buNone/>
        <a:defRPr kumimoji="1" sz="3600" b="1" kern="1200">
          <a:solidFill>
            <a:schemeClr val="bg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四角形: 角を丸くする 11">
            <a:extLst>
              <a:ext uri="{FF2B5EF4-FFF2-40B4-BE49-F238E27FC236}">
                <a16:creationId xmlns:a16="http://schemas.microsoft.com/office/drawing/2014/main" id="{44A4F70E-E584-2BA2-068E-F134B997029D}"/>
              </a:ext>
            </a:extLst>
          </p:cNvPr>
          <p:cNvSpPr/>
          <p:nvPr userDrawn="1"/>
        </p:nvSpPr>
        <p:spPr>
          <a:xfrm>
            <a:off x="4853" y="-1355"/>
            <a:ext cx="12187147" cy="657801"/>
          </a:xfrm>
          <a:prstGeom prst="roundRect">
            <a:avLst>
              <a:gd name="adj" fmla="val 0"/>
            </a:avLst>
          </a:prstGeom>
          <a:gradFill flip="none" rotWithShape="1">
            <a:gsLst>
              <a:gs pos="0">
                <a:srgbClr val="018838"/>
              </a:gs>
              <a:gs pos="54000">
                <a:srgbClr val="018838"/>
              </a:gs>
              <a:gs pos="100000">
                <a:srgbClr val="018838"/>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3" name="フローチャート: データ 2">
            <a:extLst>
              <a:ext uri="{FF2B5EF4-FFF2-40B4-BE49-F238E27FC236}">
                <a16:creationId xmlns:a16="http://schemas.microsoft.com/office/drawing/2014/main" id="{DA358829-15F6-5897-C662-CF93B210AD62}"/>
              </a:ext>
            </a:extLst>
          </p:cNvPr>
          <p:cNvSpPr/>
          <p:nvPr userDrawn="1"/>
        </p:nvSpPr>
        <p:spPr>
          <a:xfrm>
            <a:off x="282821" y="-1108"/>
            <a:ext cx="6496976" cy="271002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4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9" name="フローチャート: データ 2">
            <a:extLst>
              <a:ext uri="{FF2B5EF4-FFF2-40B4-BE49-F238E27FC236}">
                <a16:creationId xmlns:a16="http://schemas.microsoft.com/office/drawing/2014/main" id="{0675EAFB-0054-00E2-89EE-58DD8D89D5BF}"/>
              </a:ext>
            </a:extLst>
          </p:cNvPr>
          <p:cNvSpPr/>
          <p:nvPr userDrawn="1"/>
        </p:nvSpPr>
        <p:spPr>
          <a:xfrm>
            <a:off x="955366" y="333400"/>
            <a:ext cx="6496976" cy="237552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76000">
                <a:srgbClr val="018838"/>
              </a:gs>
              <a:gs pos="100000">
                <a:srgbClr val="E2F2E6">
                  <a:alpha val="5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フローチャート: データ 2">
            <a:extLst>
              <a:ext uri="{FF2B5EF4-FFF2-40B4-BE49-F238E27FC236}">
                <a16:creationId xmlns:a16="http://schemas.microsoft.com/office/drawing/2014/main" id="{D338F7B3-D43E-4EE0-4BCB-A034B73B62EF}"/>
              </a:ext>
            </a:extLst>
          </p:cNvPr>
          <p:cNvSpPr/>
          <p:nvPr userDrawn="1"/>
        </p:nvSpPr>
        <p:spPr>
          <a:xfrm>
            <a:off x="2383822" y="188640"/>
            <a:ext cx="6496976" cy="252028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1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E54C745-1914-B58C-DB7A-3CBD3A0A7CD5}"/>
              </a:ext>
            </a:extLst>
          </p:cNvPr>
          <p:cNvSpPr/>
          <p:nvPr userDrawn="1"/>
        </p:nvSpPr>
        <p:spPr>
          <a:xfrm>
            <a:off x="0" y="653872"/>
            <a:ext cx="12187147" cy="5777911"/>
          </a:xfrm>
          <a:prstGeom prst="roundRect">
            <a:avLst>
              <a:gd name="adj"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プレースホルダー 1">
            <a:extLst>
              <a:ext uri="{FF2B5EF4-FFF2-40B4-BE49-F238E27FC236}">
                <a16:creationId xmlns:a16="http://schemas.microsoft.com/office/drawing/2014/main" id="{F2295E26-55C6-A9DF-E00D-4D28E8179C0A}"/>
              </a:ext>
            </a:extLst>
          </p:cNvPr>
          <p:cNvSpPr>
            <a:spLocks noGrp="1"/>
          </p:cNvSpPr>
          <p:nvPr>
            <p:ph type="title"/>
          </p:nvPr>
        </p:nvSpPr>
        <p:spPr>
          <a:xfrm>
            <a:off x="3899756" y="116632"/>
            <a:ext cx="7956008" cy="468054"/>
          </a:xfrm>
          <a:prstGeom prst="rect">
            <a:avLst/>
          </a:prstGeom>
        </p:spPr>
        <p:txBody>
          <a:bodyPr vert="horz" lIns="0" tIns="0" rIns="0" bIns="0" rtlCol="0" anchor="ctr" anchorCtr="0">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2665390-A383-723E-0251-6CC5CE3B4F52}"/>
              </a:ext>
            </a:extLst>
          </p:cNvPr>
          <p:cNvSpPr>
            <a:spLocks noGrp="1"/>
          </p:cNvSpPr>
          <p:nvPr>
            <p:ph type="body" idx="1"/>
          </p:nvPr>
        </p:nvSpPr>
        <p:spPr>
          <a:xfrm>
            <a:off x="335360" y="918445"/>
            <a:ext cx="11521280" cy="5390875"/>
          </a:xfrm>
          <a:prstGeom prst="rect">
            <a:avLst/>
          </a:prstGeom>
        </p:spPr>
        <p:txBody>
          <a:bodyPr vert="horz" lIns="0" tIns="0" rIns="0" bIns="0" rtlCol="0">
            <a:no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BEEE95A-4113-AE11-D7CA-5E8DAC22E0EB}"/>
              </a:ext>
            </a:extLst>
          </p:cNvPr>
          <p:cNvSpPr>
            <a:spLocks noGrp="1"/>
          </p:cNvSpPr>
          <p:nvPr>
            <p:ph type="dt" sz="half" idx="2"/>
          </p:nvPr>
        </p:nvSpPr>
        <p:spPr>
          <a:xfrm>
            <a:off x="336236" y="6562935"/>
            <a:ext cx="3246040" cy="178433"/>
          </a:xfrm>
          <a:prstGeom prst="rect">
            <a:avLst/>
          </a:prstGeom>
          <a:noFill/>
        </p:spPr>
        <p:txBody>
          <a:bodyPr vert="horz" lIns="0" tIns="0" rIns="0" bIns="0" rtlCol="0" anchor="t" anchorCtr="0"/>
          <a:lstStyle>
            <a:lvl1pPr algn="l">
              <a:defRPr sz="1000">
                <a:solidFill>
                  <a:srgbClr val="008000"/>
                </a:solidFill>
                <a:latin typeface="Meiryo UI" panose="020B0604030504040204" pitchFamily="50" charset="-128"/>
                <a:ea typeface="Meiryo UI" panose="020B0604030504040204" pitchFamily="50" charset="-128"/>
              </a:defRPr>
            </a:lvl1pPr>
          </a:lstStyle>
          <a:p>
            <a:fld id="{4A8A86A7-38DA-495C-AD0F-F05E1590A0FB}"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65720EC7-3D48-3BC9-8382-F71D33A17605}"/>
              </a:ext>
            </a:extLst>
          </p:cNvPr>
          <p:cNvSpPr>
            <a:spLocks noGrp="1"/>
          </p:cNvSpPr>
          <p:nvPr>
            <p:ph type="ftr" sz="quarter" idx="3"/>
          </p:nvPr>
        </p:nvSpPr>
        <p:spPr>
          <a:xfrm>
            <a:off x="4038600" y="6555675"/>
            <a:ext cx="4114800" cy="178433"/>
          </a:xfrm>
          <a:prstGeom prst="rect">
            <a:avLst/>
          </a:prstGeom>
          <a:noFill/>
        </p:spPr>
        <p:txBody>
          <a:bodyPr vert="horz" lIns="0" tIns="0" rIns="0" bIns="0" rtlCol="0" anchor="t" anchorCtr="0"/>
          <a:lstStyle>
            <a:lvl1pPr algn="ctr">
              <a:defRPr sz="1000">
                <a:solidFill>
                  <a:srgbClr val="008000"/>
                </a:solidFill>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14FB723E-30B7-488E-7E05-9456155FBF03}"/>
              </a:ext>
            </a:extLst>
          </p:cNvPr>
          <p:cNvSpPr>
            <a:spLocks noGrp="1"/>
          </p:cNvSpPr>
          <p:nvPr>
            <p:ph type="sldNum" sz="quarter" idx="4"/>
          </p:nvPr>
        </p:nvSpPr>
        <p:spPr>
          <a:xfrm>
            <a:off x="8610600" y="6562935"/>
            <a:ext cx="3245164" cy="174885"/>
          </a:xfrm>
          <a:prstGeom prst="rect">
            <a:avLst/>
          </a:prstGeom>
          <a:noFill/>
        </p:spPr>
        <p:txBody>
          <a:bodyPr vert="horz" lIns="0" tIns="0" rIns="0" bIns="0" rtlCol="0" anchor="t" anchorCtr="0"/>
          <a:lstStyle>
            <a:lvl1pPr algn="r">
              <a:defRPr sz="1000">
                <a:solidFill>
                  <a:srgbClr val="008000"/>
                </a:solidFill>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Tree>
    <p:extLst>
      <p:ext uri="{BB962C8B-B14F-4D97-AF65-F5344CB8AC3E}">
        <p14:creationId xmlns:p14="http://schemas.microsoft.com/office/powerpoint/2010/main" val="951777164"/>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54" r:id="rId3"/>
    <p:sldLayoutId id="2147483655" r:id="rId4"/>
    <p:sldLayoutId id="2147483661" r:id="rId5"/>
    <p:sldLayoutId id="2147483662" r:id="rId6"/>
  </p:sldLayoutIdLst>
  <p:hf hdr="0" dt="0"/>
  <p:txStyles>
    <p:titleStyle>
      <a:lvl1pPr algn="r" defTabSz="914400" rtl="0" eaLnBrk="1" latinLnBrk="0" hangingPunct="1">
        <a:lnSpc>
          <a:spcPct val="90000"/>
        </a:lnSpc>
        <a:spcBef>
          <a:spcPct val="0"/>
        </a:spcBef>
        <a:buNone/>
        <a:defRPr kumimoji="1" sz="2000" b="1" kern="1200">
          <a:solidFill>
            <a:schemeClr val="bg1"/>
          </a:solidFill>
          <a:latin typeface="Meiryo UI" panose="020B0604030504040204" pitchFamily="50" charset="-128"/>
          <a:ea typeface="Meiryo UI" panose="020B0604030504040204" pitchFamily="50" charset="-128"/>
          <a:cs typeface="+mj-cs"/>
        </a:defRPr>
      </a:lvl1pPr>
    </p:titleStyle>
    <p:bodyStyle>
      <a:lvl1pPr marL="0" indent="0" algn="l" defTabSz="914400" rtl="0" eaLnBrk="1" latinLnBrk="0" hangingPunct="1">
        <a:lnSpc>
          <a:spcPts val="3200"/>
        </a:lnSpc>
        <a:spcBef>
          <a:spcPts val="0"/>
        </a:spcBef>
        <a:spcAft>
          <a:spcPts val="800"/>
        </a:spcAft>
        <a:buFont typeface="Arial" panose="020B0604020202020204" pitchFamily="34" charset="0"/>
        <a:buNone/>
        <a:defRPr kumimoji="1" sz="3200" b="1"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ts val="2800"/>
        </a:lnSpc>
        <a:spcBef>
          <a:spcPts val="0"/>
        </a:spcBef>
        <a:spcAft>
          <a:spcPts val="0"/>
        </a:spcAft>
        <a:buFont typeface="Arial" panose="020B0604020202020204" pitchFamily="34" charset="0"/>
        <a:buChar char="•"/>
        <a:defRPr kumimoji="1" sz="2000" b="1"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ts val="2400"/>
        </a:lnSpc>
        <a:spcBef>
          <a:spcPts val="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ts val="2400"/>
        </a:lnSpc>
        <a:spcBef>
          <a:spcPts val="0"/>
        </a:spcBef>
        <a:buFont typeface="Arial" panose="020B0604020202020204" pitchFamily="34" charset="0"/>
        <a:buChar char="•"/>
        <a:defRPr kumimoji="1" sz="16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ts val="2000"/>
        </a:lnSpc>
        <a:spcBef>
          <a:spcPts val="0"/>
        </a:spcBef>
        <a:buFont typeface="Arial" panose="020B0604020202020204" pitchFamily="34" charset="0"/>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07E5215D-A00C-0A80-1BFC-BB208E7BB399}"/>
              </a:ext>
            </a:extLst>
          </p:cNvPr>
          <p:cNvSpPr>
            <a:spLocks noGrp="1"/>
          </p:cNvSpPr>
          <p:nvPr>
            <p:ph type="title"/>
          </p:nvPr>
        </p:nvSpPr>
        <p:spPr/>
        <p:txBody>
          <a:bodyPr>
            <a:normAutofit fontScale="90000"/>
          </a:bodyPr>
          <a:lstStyle/>
          <a:p>
            <a:r>
              <a:rPr lang="ja-JP" altLang="en-US" dirty="0"/>
              <a:t>〇〇区市町村　窓口</a:t>
            </a:r>
            <a:r>
              <a:rPr lang="en-US" altLang="ja-JP" dirty="0"/>
              <a:t>DX</a:t>
            </a:r>
            <a:r>
              <a:rPr lang="ja-JP" altLang="en-US" dirty="0"/>
              <a:t>（書かない窓口）</a:t>
            </a:r>
            <a:br>
              <a:rPr lang="en-US" altLang="ja-JP" dirty="0"/>
            </a:br>
            <a:r>
              <a:rPr lang="ja-JP" altLang="en-US" dirty="0"/>
              <a:t>プロジェクト計画書</a:t>
            </a:r>
          </a:p>
        </p:txBody>
      </p:sp>
      <p:sp>
        <p:nvSpPr>
          <p:cNvPr id="3" name="フッター プレースホルダー 2">
            <a:extLst>
              <a:ext uri="{FF2B5EF4-FFF2-40B4-BE49-F238E27FC236}">
                <a16:creationId xmlns:a16="http://schemas.microsoft.com/office/drawing/2014/main" id="{E1A475DC-3FFD-B102-B432-9ECB3BF8F909}"/>
              </a:ext>
            </a:extLst>
          </p:cNvPr>
          <p:cNvSpPr>
            <a:spLocks noGrp="1"/>
          </p:cNvSpPr>
          <p:nvPr>
            <p:ph type="ftr" sz="quarter" idx="11"/>
          </p:nvPr>
        </p:nvSpPr>
        <p:spPr/>
        <p:txBody>
          <a:bodyPr/>
          <a:lstStyle/>
          <a:p>
            <a:r>
              <a:rPr lang="en-US" altLang="zh-TW"/>
              <a:t>© </a:t>
            </a:r>
            <a:r>
              <a:rPr lang="en-US" altLang="zh-TW" err="1"/>
              <a:t>GovTechTokyo</a:t>
            </a:r>
            <a:endParaRPr lang="ja-JP" altLang="en-US"/>
          </a:p>
        </p:txBody>
      </p:sp>
      <p:sp>
        <p:nvSpPr>
          <p:cNvPr id="4" name="スライド番号プレースホルダー 3">
            <a:extLst>
              <a:ext uri="{FF2B5EF4-FFF2-40B4-BE49-F238E27FC236}">
                <a16:creationId xmlns:a16="http://schemas.microsoft.com/office/drawing/2014/main" id="{A916DC48-FE98-10EF-29FC-ADF16CFF26D7}"/>
              </a:ext>
            </a:extLst>
          </p:cNvPr>
          <p:cNvSpPr>
            <a:spLocks noGrp="1"/>
          </p:cNvSpPr>
          <p:nvPr>
            <p:ph type="sldNum" sz="quarter" idx="12"/>
          </p:nvPr>
        </p:nvSpPr>
        <p:spPr/>
        <p:txBody>
          <a:bodyPr/>
          <a:lstStyle/>
          <a:p>
            <a:fld id="{42C06FF3-EDEF-40D9-844B-E8BDE887AEB1}" type="slidenum">
              <a:rPr lang="ja-JP" altLang="en-US" smtClean="0"/>
              <a:pPr/>
              <a:t>1</a:t>
            </a:fld>
            <a:endParaRPr lang="ja-JP" altLang="en-US"/>
          </a:p>
        </p:txBody>
      </p:sp>
      <p:sp>
        <p:nvSpPr>
          <p:cNvPr id="2" name="テキスト プレースホルダー 1">
            <a:extLst>
              <a:ext uri="{FF2B5EF4-FFF2-40B4-BE49-F238E27FC236}">
                <a16:creationId xmlns:a16="http://schemas.microsoft.com/office/drawing/2014/main" id="{DBD93148-2C1E-B239-6932-88BC79A06F39}"/>
              </a:ext>
            </a:extLst>
          </p:cNvPr>
          <p:cNvSpPr>
            <a:spLocks noGrp="1"/>
          </p:cNvSpPr>
          <p:nvPr>
            <p:ph type="body" sz="quarter" idx="13"/>
          </p:nvPr>
        </p:nvSpPr>
        <p:spPr/>
        <p:txBody>
          <a:bodyPr lIns="91440" tIns="45720" rIns="91440" bIns="45720" anchor="t"/>
          <a:lstStyle/>
          <a:p>
            <a:r>
              <a:rPr lang="en-US" altLang="ja-JP" dirty="0" err="1">
                <a:latin typeface="游ゴシック"/>
                <a:ea typeface="游ゴシック"/>
              </a:rPr>
              <a:t>Ver.X</a:t>
            </a:r>
            <a:endParaRPr lang="en-US" altLang="ja-JP" dirty="0">
              <a:latin typeface="游ゴシック"/>
              <a:ea typeface="游ゴシック"/>
            </a:endParaRPr>
          </a:p>
          <a:p>
            <a:r>
              <a:rPr lang="ja-JP" altLang="en-US" dirty="0">
                <a:latin typeface="游ゴシック"/>
                <a:ea typeface="游ゴシック"/>
              </a:rPr>
              <a:t>令和</a:t>
            </a:r>
            <a:r>
              <a:rPr lang="en-US" altLang="ja-JP" dirty="0">
                <a:latin typeface="游ゴシック"/>
                <a:ea typeface="游ゴシック"/>
              </a:rPr>
              <a:t>YY</a:t>
            </a:r>
            <a:r>
              <a:rPr lang="ja-JP" altLang="en-US" dirty="0">
                <a:latin typeface="游ゴシック"/>
                <a:ea typeface="游ゴシック"/>
              </a:rPr>
              <a:t>年</a:t>
            </a:r>
            <a:r>
              <a:rPr lang="en-US" altLang="ja-JP" dirty="0">
                <a:latin typeface="游ゴシック"/>
                <a:ea typeface="游ゴシック"/>
              </a:rPr>
              <a:t>MM</a:t>
            </a:r>
            <a:r>
              <a:rPr lang="ja-JP" altLang="en-US" dirty="0">
                <a:latin typeface="游ゴシック"/>
                <a:ea typeface="游ゴシック"/>
              </a:rPr>
              <a:t>月</a:t>
            </a:r>
            <a:r>
              <a:rPr lang="en-US" altLang="ja-JP" dirty="0">
                <a:latin typeface="游ゴシック"/>
                <a:ea typeface="游ゴシック"/>
              </a:rPr>
              <a:t>DD</a:t>
            </a:r>
            <a:r>
              <a:rPr lang="ja-JP" altLang="en-US" dirty="0">
                <a:latin typeface="游ゴシック"/>
                <a:ea typeface="游ゴシック"/>
              </a:rPr>
              <a:t>日</a:t>
            </a:r>
          </a:p>
        </p:txBody>
      </p:sp>
    </p:spTree>
    <p:extLst>
      <p:ext uri="{BB962C8B-B14F-4D97-AF65-F5344CB8AC3E}">
        <p14:creationId xmlns:p14="http://schemas.microsoft.com/office/powerpoint/2010/main" val="1249170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8B9E2DFD-09ED-B900-931B-1D6F0537ECFE}"/>
              </a:ext>
            </a:extLst>
          </p:cNvPr>
          <p:cNvSpPr/>
          <p:nvPr/>
        </p:nvSpPr>
        <p:spPr>
          <a:xfrm>
            <a:off x="1724" y="3814393"/>
            <a:ext cx="12188552" cy="2699885"/>
          </a:xfrm>
          <a:prstGeom prst="roundRect">
            <a:avLst>
              <a:gd name="adj" fmla="val 0"/>
            </a:avLst>
          </a:prstGeom>
          <a:solidFill>
            <a:schemeClr val="tx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88900">
              <a:lnSpc>
                <a:spcPct val="130000"/>
              </a:lnSpc>
              <a:spcAft>
                <a:spcPts val="600"/>
              </a:spcAft>
            </a:pPr>
            <a:r>
              <a:rPr kumimoji="1" lang="ja-JP" altLang="en-US" sz="1400" b="1">
                <a:solidFill>
                  <a:schemeClr val="tx1"/>
                </a:solidFill>
                <a:latin typeface="Meiryo UI" panose="020B0604030504040204" pitchFamily="50" charset="-128"/>
                <a:ea typeface="Meiryo UI" panose="020B0604030504040204" pitchFamily="50" charset="-128"/>
              </a:rPr>
              <a:t>プロジェクト担当者</a:t>
            </a:r>
          </a:p>
          <a:p>
            <a:pPr marL="88900">
              <a:lnSpc>
                <a:spcPct val="130000"/>
              </a:lnSpc>
              <a:spcAft>
                <a:spcPts val="600"/>
              </a:spcAft>
            </a:pPr>
            <a:r>
              <a:rPr lang="ja-JP" altLang="en-US" sz="1000">
                <a:solidFill>
                  <a:schemeClr val="tx1"/>
                </a:solidFill>
                <a:latin typeface="Meiryo UI" panose="020B0604030504040204" pitchFamily="50" charset="-128"/>
                <a:ea typeface="Meiryo UI" panose="020B0604030504040204" pitchFamily="50" charset="-128"/>
              </a:rPr>
              <a:t>事業実施に係る各種作業を実施します</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C1AEF49E-720E-E7FE-B02D-79BC819DAF03}"/>
              </a:ext>
            </a:extLst>
          </p:cNvPr>
          <p:cNvSpPr>
            <a:spLocks noGrp="1"/>
          </p:cNvSpPr>
          <p:nvPr>
            <p:ph type="title"/>
          </p:nvPr>
        </p:nvSpPr>
        <p:spPr/>
        <p:txBody>
          <a:bodyPr/>
          <a:lstStyle/>
          <a:p>
            <a:r>
              <a:rPr kumimoji="1" lang="ja-JP" altLang="en-US"/>
              <a:t>実施体制</a:t>
            </a:r>
          </a:p>
        </p:txBody>
      </p:sp>
      <p:sp>
        <p:nvSpPr>
          <p:cNvPr id="4" name="フッター プレースホルダー 3">
            <a:extLst>
              <a:ext uri="{FF2B5EF4-FFF2-40B4-BE49-F238E27FC236}">
                <a16:creationId xmlns:a16="http://schemas.microsoft.com/office/drawing/2014/main" id="{24630764-D7D8-44BA-091E-34EDE86DF090}"/>
              </a:ext>
            </a:extLst>
          </p:cNvPr>
          <p:cNvSpPr>
            <a:spLocks noGrp="1"/>
          </p:cNvSpPr>
          <p:nvPr>
            <p:ph type="ftr" sz="quarter" idx="11"/>
          </p:nvPr>
        </p:nvSpPr>
        <p:spPr/>
        <p:txBody>
          <a:body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0235B14E-B7AA-463A-9AA3-AC6F28D9F210}"/>
              </a:ext>
            </a:extLst>
          </p:cNvPr>
          <p:cNvSpPr>
            <a:spLocks noGrp="1"/>
          </p:cNvSpPr>
          <p:nvPr>
            <p:ph type="sldNum" sz="quarter" idx="12"/>
          </p:nvPr>
        </p:nvSpPr>
        <p:spPr/>
        <p:txBody>
          <a:bodyPr/>
          <a:lstStyle/>
          <a:p>
            <a:fld id="{42C06FF3-EDEF-40D9-844B-E8BDE887AEB1}" type="slidenum">
              <a:rPr lang="ja-JP" altLang="en-US" smtClean="0"/>
              <a:pPr/>
              <a:t>10</a:t>
            </a:fld>
            <a:endParaRPr lang="ja-JP" altLang="en-US"/>
          </a:p>
        </p:txBody>
      </p:sp>
      <p:sp>
        <p:nvSpPr>
          <p:cNvPr id="7" name="四角形: 角を丸くする 6">
            <a:extLst>
              <a:ext uri="{FF2B5EF4-FFF2-40B4-BE49-F238E27FC236}">
                <a16:creationId xmlns:a16="http://schemas.microsoft.com/office/drawing/2014/main" id="{341CCA68-3564-9A69-9102-E866DE63F693}"/>
              </a:ext>
            </a:extLst>
          </p:cNvPr>
          <p:cNvSpPr/>
          <p:nvPr/>
        </p:nvSpPr>
        <p:spPr>
          <a:xfrm>
            <a:off x="12183" y="2144804"/>
            <a:ext cx="12188552" cy="1460956"/>
          </a:xfrm>
          <a:prstGeom prst="roundRect">
            <a:avLst>
              <a:gd name="adj" fmla="val 0"/>
            </a:avLst>
          </a:prstGeom>
          <a:solidFill>
            <a:schemeClr val="accent6">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88900">
              <a:lnSpc>
                <a:spcPct val="130000"/>
              </a:lnSpc>
              <a:spcAft>
                <a:spcPts val="600"/>
              </a:spcAft>
            </a:pPr>
            <a:r>
              <a:rPr lang="ja-JP" altLang="en-US" sz="1400" b="1" dirty="0">
                <a:solidFill>
                  <a:schemeClr val="tx1"/>
                </a:solidFill>
                <a:latin typeface="Meiryo UI" panose="020B0604030504040204" pitchFamily="50" charset="-128"/>
                <a:ea typeface="Meiryo UI" panose="020B0604030504040204" pitchFamily="50" charset="-128"/>
              </a:rPr>
              <a:t>プロジェクト</a:t>
            </a:r>
            <a:r>
              <a:rPr kumimoji="1" lang="ja-JP" altLang="en-US" sz="1400" b="1" dirty="0">
                <a:solidFill>
                  <a:schemeClr val="tx1"/>
                </a:solidFill>
                <a:latin typeface="Meiryo UI" panose="020B0604030504040204" pitchFamily="50" charset="-128"/>
                <a:ea typeface="Meiryo UI" panose="020B0604030504040204" pitchFamily="50" charset="-128"/>
              </a:rPr>
              <a:t>責任者</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88900">
              <a:lnSpc>
                <a:spcPct val="130000"/>
              </a:lnSpc>
              <a:spcAft>
                <a:spcPts val="600"/>
              </a:spcAft>
            </a:pPr>
            <a:r>
              <a:rPr kumimoji="1" lang="ja-JP" altLang="en-US" sz="1000" dirty="0">
                <a:solidFill>
                  <a:schemeClr val="tx1"/>
                </a:solidFill>
                <a:latin typeface="Meiryo UI" panose="020B0604030504040204" pitchFamily="50" charset="-128"/>
                <a:ea typeface="Meiryo UI" panose="020B0604030504040204" pitchFamily="50" charset="-128"/>
              </a:rPr>
              <a:t>本事業の実施に関しての責任者</a:t>
            </a:r>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B4BD00-981A-E488-21F2-738A4430A02B}"/>
              </a:ext>
            </a:extLst>
          </p:cNvPr>
          <p:cNvSpPr/>
          <p:nvPr/>
        </p:nvSpPr>
        <p:spPr>
          <a:xfrm>
            <a:off x="2280863" y="1819048"/>
            <a:ext cx="4958833" cy="4695230"/>
          </a:xfrm>
          <a:prstGeom prst="rect">
            <a:avLst/>
          </a:prstGeom>
          <a:no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30000"/>
              </a:lnSpc>
              <a:spcAft>
                <a:spcPts val="600"/>
              </a:spcAft>
            </a:pPr>
            <a:r>
              <a:rPr lang="en-US" altLang="ja-JP" sz="1600" b="1" dirty="0">
                <a:solidFill>
                  <a:schemeClr val="tx1"/>
                </a:solidFill>
                <a:latin typeface="Meiryo UI" panose="020B0604030504040204" pitchFamily="50" charset="-128"/>
                <a:ea typeface="Meiryo UI" panose="020B0604030504040204" pitchFamily="50" charset="-128"/>
              </a:rPr>
              <a:t>DX</a:t>
            </a:r>
            <a:r>
              <a:rPr lang="ja-JP" altLang="en-US" sz="1600" b="1" dirty="0">
                <a:solidFill>
                  <a:schemeClr val="tx1"/>
                </a:solidFill>
                <a:latin typeface="Meiryo UI" panose="020B0604030504040204" pitchFamily="50" charset="-128"/>
                <a:ea typeface="Meiryo UI" panose="020B0604030504040204" pitchFamily="50" charset="-128"/>
              </a:rPr>
              <a:t>担当課</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5E2C6CB-1B8B-1FED-7703-55E01F76040C}"/>
              </a:ext>
            </a:extLst>
          </p:cNvPr>
          <p:cNvSpPr/>
          <p:nvPr/>
        </p:nvSpPr>
        <p:spPr>
          <a:xfrm>
            <a:off x="7481271" y="1819048"/>
            <a:ext cx="4397131" cy="4695230"/>
          </a:xfrm>
          <a:prstGeom prst="rect">
            <a:avLst/>
          </a:prstGeom>
          <a:no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fontAlgn="ct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窓口担当課</a:t>
            </a:r>
            <a:endParaRPr lang="zh-TW" altLang="en-US" sz="1600" b="1" i="0" u="none" strike="noStrike" dirty="0">
              <a:solidFill>
                <a:srgbClr val="000000"/>
              </a:solidFill>
              <a:effectLst/>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9940EC3-515E-D713-D029-FB8A45289D7F}"/>
              </a:ext>
            </a:extLst>
          </p:cNvPr>
          <p:cNvSpPr/>
          <p:nvPr/>
        </p:nvSpPr>
        <p:spPr>
          <a:xfrm>
            <a:off x="3950279" y="2483423"/>
            <a:ext cx="1620000" cy="756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10000"/>
              </a:lnSpc>
              <a:spcAft>
                <a:spcPts val="100"/>
              </a:spcAft>
            </a:pPr>
            <a:r>
              <a:rPr lang="en-US" altLang="ja-JP" sz="1400" dirty="0">
                <a:solidFill>
                  <a:schemeClr val="tx1"/>
                </a:solidFill>
                <a:latin typeface="Meiryo UI" panose="020B0604030504040204" pitchFamily="50" charset="-128"/>
                <a:ea typeface="Meiryo UI" panose="020B0604030504040204" pitchFamily="50" charset="-128"/>
              </a:rPr>
              <a:t>DX</a:t>
            </a:r>
            <a:r>
              <a:rPr lang="ja-JP" altLang="en-US" sz="1400" dirty="0">
                <a:solidFill>
                  <a:schemeClr val="tx1"/>
                </a:solidFill>
                <a:latin typeface="Meiryo UI" panose="020B0604030504040204" pitchFamily="50" charset="-128"/>
                <a:ea typeface="Meiryo UI" panose="020B0604030504040204" pitchFamily="50" charset="-128"/>
              </a:rPr>
              <a:t>担当</a:t>
            </a:r>
            <a:r>
              <a:rPr kumimoji="1" lang="ja-JP" altLang="en-US" sz="1400" dirty="0">
                <a:solidFill>
                  <a:schemeClr val="tx1"/>
                </a:solidFill>
                <a:latin typeface="Meiryo UI" panose="020B0604030504040204" pitchFamily="50" charset="-128"/>
                <a:ea typeface="Meiryo UI" panose="020B0604030504040204" pitchFamily="50" charset="-128"/>
              </a:rPr>
              <a:t>課長</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lnSpc>
                <a:spcPct val="110000"/>
              </a:lnSpc>
              <a:spcAft>
                <a:spcPts val="100"/>
              </a:spcAft>
            </a:pPr>
            <a:r>
              <a:rPr lang="en-US" altLang="ja-JP" sz="1400" b="1" dirty="0">
                <a:solidFill>
                  <a:schemeClr val="tx1"/>
                </a:solidFill>
                <a:latin typeface="Meiryo UI" panose="020B0604030504040204" pitchFamily="50" charset="-128"/>
                <a:ea typeface="Meiryo UI" panose="020B0604030504040204" pitchFamily="50" charset="-128"/>
              </a:rPr>
              <a:t>XX</a:t>
            </a:r>
            <a:r>
              <a:rPr lang="ja-JP" altLang="en-US" sz="1400" b="1" dirty="0">
                <a:solidFill>
                  <a:schemeClr val="tx1"/>
                </a:solidFill>
                <a:latin typeface="Meiryo UI" panose="020B0604030504040204" pitchFamily="50" charset="-128"/>
                <a:ea typeface="Meiryo UI" panose="020B0604030504040204" pitchFamily="50" charset="-128"/>
              </a:rPr>
              <a:t>　</a:t>
            </a:r>
            <a:r>
              <a:rPr lang="en-US" altLang="ja-JP" sz="1400" b="1" dirty="0">
                <a:solidFill>
                  <a:schemeClr val="tx1"/>
                </a:solidFill>
                <a:latin typeface="Meiryo UI" panose="020B0604030504040204" pitchFamily="50" charset="-128"/>
                <a:ea typeface="Meiryo UI" panose="020B0604030504040204" pitchFamily="50" charset="-128"/>
              </a:rPr>
              <a:t>XX</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1113D452-9902-81F4-FA6C-F57B3B01C597}"/>
              </a:ext>
            </a:extLst>
          </p:cNvPr>
          <p:cNvSpPr/>
          <p:nvPr/>
        </p:nvSpPr>
        <p:spPr>
          <a:xfrm>
            <a:off x="8869836" y="3982738"/>
            <a:ext cx="1620000" cy="756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10000"/>
              </a:lnSpc>
              <a:spcAft>
                <a:spcPts val="100"/>
              </a:spcAft>
            </a:pPr>
            <a:r>
              <a:rPr lang="ja-JP" altLang="en-US" sz="1400" dirty="0">
                <a:solidFill>
                  <a:schemeClr val="tx1"/>
                </a:solidFill>
                <a:latin typeface="Meiryo UI" panose="020B0604030504040204" pitchFamily="50" charset="-128"/>
                <a:ea typeface="Meiryo UI" panose="020B0604030504040204" pitchFamily="50" charset="-128"/>
              </a:rPr>
              <a:t>住民記録</a:t>
            </a:r>
            <a:r>
              <a:rPr kumimoji="1" lang="ja-JP" altLang="en-US" sz="1400" dirty="0">
                <a:solidFill>
                  <a:schemeClr val="tx1"/>
                </a:solidFill>
                <a:latin typeface="Meiryo UI" panose="020B0604030504040204" pitchFamily="50" charset="-128"/>
                <a:ea typeface="Meiryo UI" panose="020B0604030504040204" pitchFamily="50" charset="-128"/>
              </a:rPr>
              <a:t>担当係長</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lnSpc>
                <a:spcPct val="110000"/>
              </a:lnSpc>
              <a:spcAft>
                <a:spcPts val="100"/>
              </a:spcAft>
            </a:pPr>
            <a:r>
              <a:rPr kumimoji="1" lang="en-US" altLang="ja-JP" sz="1400" b="1" dirty="0">
                <a:solidFill>
                  <a:schemeClr val="tx1"/>
                </a:solidFill>
                <a:latin typeface="Meiryo UI" panose="020B0604030504040204" pitchFamily="50" charset="-128"/>
                <a:ea typeface="Meiryo UI" panose="020B0604030504040204" pitchFamily="50" charset="-128"/>
              </a:rPr>
              <a:t>XX</a:t>
            </a:r>
            <a:r>
              <a:rPr kumimoji="1" lang="ja-JP" altLang="en-US" sz="1400" b="1" dirty="0">
                <a:solidFill>
                  <a:schemeClr val="tx1"/>
                </a:solidFill>
                <a:latin typeface="Meiryo UI" panose="020B0604030504040204" pitchFamily="50" charset="-128"/>
                <a:ea typeface="Meiryo UI" panose="020B0604030504040204" pitchFamily="50" charset="-128"/>
              </a:rPr>
              <a:t>　</a:t>
            </a:r>
            <a:r>
              <a:rPr kumimoji="1" lang="en-US" altLang="ja-JP" sz="1400" b="1" dirty="0">
                <a:solidFill>
                  <a:schemeClr val="tx1"/>
                </a:solidFill>
                <a:latin typeface="Meiryo UI" panose="020B0604030504040204" pitchFamily="50" charset="-128"/>
                <a:ea typeface="Meiryo UI" panose="020B0604030504040204" pitchFamily="50" charset="-128"/>
              </a:rPr>
              <a:t>XX</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06147808-B077-B0EE-B84F-B6C69D1FBB94}"/>
              </a:ext>
            </a:extLst>
          </p:cNvPr>
          <p:cNvSpPr/>
          <p:nvPr/>
        </p:nvSpPr>
        <p:spPr>
          <a:xfrm>
            <a:off x="4023720" y="4085885"/>
            <a:ext cx="1473117" cy="756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10000"/>
              </a:lnSpc>
              <a:spcAft>
                <a:spcPts val="100"/>
              </a:spcAft>
            </a:pPr>
            <a:r>
              <a:rPr lang="en-US" altLang="ja-JP" sz="1400" dirty="0">
                <a:solidFill>
                  <a:schemeClr val="tx1"/>
                </a:solidFill>
                <a:latin typeface="Meiryo UI" panose="020B0604030504040204" pitchFamily="50" charset="-128"/>
                <a:ea typeface="Meiryo UI" panose="020B0604030504040204" pitchFamily="50" charset="-128"/>
              </a:rPr>
              <a:t>DX</a:t>
            </a:r>
            <a:r>
              <a:rPr lang="ja-JP" altLang="en-US" sz="1400" dirty="0">
                <a:solidFill>
                  <a:schemeClr val="tx1"/>
                </a:solidFill>
                <a:latin typeface="Meiryo UI" panose="020B0604030504040204" pitchFamily="50" charset="-128"/>
                <a:ea typeface="Meiryo UI" panose="020B0604030504040204" pitchFamily="50" charset="-128"/>
              </a:rPr>
              <a:t>推進</a:t>
            </a:r>
            <a:r>
              <a:rPr kumimoji="1" lang="ja-JP" altLang="en-US" sz="1400" dirty="0">
                <a:solidFill>
                  <a:schemeClr val="tx1"/>
                </a:solidFill>
                <a:latin typeface="Meiryo UI" panose="020B0604030504040204" pitchFamily="50" charset="-128"/>
                <a:ea typeface="Meiryo UI" panose="020B0604030504040204" pitchFamily="50" charset="-128"/>
              </a:rPr>
              <a:t>係長</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lnSpc>
                <a:spcPct val="110000"/>
              </a:lnSpc>
              <a:spcAft>
                <a:spcPts val="100"/>
              </a:spcAft>
            </a:pPr>
            <a:r>
              <a:rPr kumimoji="1" lang="en-US" altLang="ja-JP" sz="1400" b="1" dirty="0">
                <a:solidFill>
                  <a:schemeClr val="tx1"/>
                </a:solidFill>
                <a:latin typeface="Meiryo UI" panose="020B0604030504040204" pitchFamily="50" charset="-128"/>
                <a:ea typeface="Meiryo UI" panose="020B0604030504040204" pitchFamily="50" charset="-128"/>
              </a:rPr>
              <a:t>XX</a:t>
            </a:r>
            <a:r>
              <a:rPr kumimoji="1" lang="ja-JP" altLang="en-US" sz="1400" b="1" dirty="0">
                <a:solidFill>
                  <a:schemeClr val="tx1"/>
                </a:solidFill>
                <a:latin typeface="Meiryo UI" panose="020B0604030504040204" pitchFamily="50" charset="-128"/>
                <a:ea typeface="Meiryo UI" panose="020B0604030504040204" pitchFamily="50" charset="-128"/>
              </a:rPr>
              <a:t>　</a:t>
            </a:r>
            <a:r>
              <a:rPr kumimoji="1" lang="en-US" altLang="ja-JP" sz="1400" b="1" dirty="0">
                <a:solidFill>
                  <a:schemeClr val="tx1"/>
                </a:solidFill>
                <a:latin typeface="Meiryo UI" panose="020B0604030504040204" pitchFamily="50" charset="-128"/>
                <a:ea typeface="Meiryo UI" panose="020B0604030504040204" pitchFamily="50" charset="-128"/>
              </a:rPr>
              <a:t>XX</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054DBFCA-FCCB-4113-A1FE-8E784049FC8F}"/>
              </a:ext>
            </a:extLst>
          </p:cNvPr>
          <p:cNvSpPr/>
          <p:nvPr/>
        </p:nvSpPr>
        <p:spPr>
          <a:xfrm>
            <a:off x="8869836" y="2526075"/>
            <a:ext cx="1620000" cy="756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10000"/>
              </a:lnSpc>
              <a:spcAft>
                <a:spcPts val="100"/>
              </a:spcAft>
            </a:pPr>
            <a:r>
              <a:rPr lang="ja-JP" altLang="en-US" sz="1400" dirty="0">
                <a:solidFill>
                  <a:schemeClr val="tx1"/>
                </a:solidFill>
                <a:latin typeface="Meiryo UI" panose="020B0604030504040204" pitchFamily="50" charset="-128"/>
                <a:ea typeface="Meiryo UI" panose="020B0604030504040204" pitchFamily="50" charset="-128"/>
              </a:rPr>
              <a:t>窓口</a:t>
            </a:r>
            <a:r>
              <a:rPr kumimoji="1" lang="ja-JP" altLang="en-US" sz="1400" dirty="0">
                <a:solidFill>
                  <a:schemeClr val="tx1"/>
                </a:solidFill>
                <a:latin typeface="Meiryo UI" panose="020B0604030504040204" pitchFamily="50" charset="-128"/>
                <a:ea typeface="Meiryo UI" panose="020B0604030504040204" pitchFamily="50" charset="-128"/>
              </a:rPr>
              <a:t>担当課長</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lnSpc>
                <a:spcPct val="110000"/>
              </a:lnSpc>
              <a:spcAft>
                <a:spcPts val="100"/>
              </a:spcAft>
            </a:pPr>
            <a:r>
              <a:rPr kumimoji="1" lang="en-US" altLang="ja-JP" sz="1400" b="1" dirty="0">
                <a:solidFill>
                  <a:schemeClr val="tx1"/>
                </a:solidFill>
                <a:latin typeface="Meiryo UI" panose="020B0604030504040204" pitchFamily="50" charset="-128"/>
                <a:ea typeface="Meiryo UI" panose="020B0604030504040204" pitchFamily="50" charset="-128"/>
              </a:rPr>
              <a:t>XX</a:t>
            </a:r>
            <a:r>
              <a:rPr kumimoji="1" lang="ja-JP" altLang="en-US" sz="1400" b="1" dirty="0">
                <a:solidFill>
                  <a:schemeClr val="tx1"/>
                </a:solidFill>
                <a:latin typeface="Meiryo UI" panose="020B0604030504040204" pitchFamily="50" charset="-128"/>
                <a:ea typeface="Meiryo UI" panose="020B0604030504040204" pitchFamily="50" charset="-128"/>
              </a:rPr>
              <a:t>　</a:t>
            </a:r>
            <a:r>
              <a:rPr kumimoji="1" lang="en-US" altLang="ja-JP" sz="1400" b="1" dirty="0">
                <a:solidFill>
                  <a:schemeClr val="tx1"/>
                </a:solidFill>
                <a:latin typeface="Meiryo UI" panose="020B0604030504040204" pitchFamily="50" charset="-128"/>
                <a:ea typeface="Meiryo UI" panose="020B0604030504040204" pitchFamily="50" charset="-128"/>
              </a:rPr>
              <a:t>XX</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20" name="コネクタ: カギ線 19">
            <a:extLst>
              <a:ext uri="{FF2B5EF4-FFF2-40B4-BE49-F238E27FC236}">
                <a16:creationId xmlns:a16="http://schemas.microsoft.com/office/drawing/2014/main" id="{6CE6017B-8621-7C06-3EC9-F48702C52549}"/>
              </a:ext>
            </a:extLst>
          </p:cNvPr>
          <p:cNvCxnSpPr>
            <a:cxnSpLocks/>
            <a:stCxn id="11" idx="2"/>
            <a:endCxn id="21" idx="0"/>
          </p:cNvCxnSpPr>
          <p:nvPr/>
        </p:nvCxnSpPr>
        <p:spPr>
          <a:xfrm rot="5400000">
            <a:off x="9042032" y="4566542"/>
            <a:ext cx="465608" cy="810000"/>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3C5C09B4-C341-42F2-4AB6-8113BA8F3275}"/>
              </a:ext>
            </a:extLst>
          </p:cNvPr>
          <p:cNvSpPr/>
          <p:nvPr/>
        </p:nvSpPr>
        <p:spPr>
          <a:xfrm>
            <a:off x="8131847" y="5204346"/>
            <a:ext cx="1475977" cy="756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10000"/>
              </a:lnSpc>
              <a:spcAft>
                <a:spcPts val="100"/>
              </a:spcAft>
            </a:pPr>
            <a:r>
              <a:rPr kumimoji="1" lang="ja-JP" altLang="en-US" sz="1400" dirty="0">
                <a:solidFill>
                  <a:schemeClr val="tx1"/>
                </a:solidFill>
                <a:latin typeface="Meiryo UI" panose="020B0604030504040204" pitchFamily="50" charset="-128"/>
                <a:ea typeface="Meiryo UI" panose="020B0604030504040204" pitchFamily="50" charset="-128"/>
              </a:rPr>
              <a:t>主任</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lnSpc>
                <a:spcPct val="110000"/>
              </a:lnSpc>
              <a:spcAft>
                <a:spcPts val="100"/>
              </a:spcAft>
            </a:pPr>
            <a:r>
              <a:rPr kumimoji="1" lang="en-US" altLang="ja-JP" sz="1400" b="1" dirty="0">
                <a:solidFill>
                  <a:schemeClr val="tx1"/>
                </a:solidFill>
                <a:latin typeface="Meiryo UI" panose="020B0604030504040204" pitchFamily="50" charset="-128"/>
                <a:ea typeface="Meiryo UI" panose="020B0604030504040204" pitchFamily="50" charset="-128"/>
              </a:rPr>
              <a:t>XX</a:t>
            </a:r>
            <a:r>
              <a:rPr kumimoji="1" lang="ja-JP" altLang="en-US" sz="1400" b="1" dirty="0">
                <a:solidFill>
                  <a:schemeClr val="tx1"/>
                </a:solidFill>
                <a:latin typeface="Meiryo UI" panose="020B0604030504040204" pitchFamily="50" charset="-128"/>
                <a:ea typeface="Meiryo UI" panose="020B0604030504040204" pitchFamily="50" charset="-128"/>
              </a:rPr>
              <a:t>　</a:t>
            </a:r>
            <a:r>
              <a:rPr kumimoji="1" lang="en-US" altLang="ja-JP" sz="1400" b="1" dirty="0">
                <a:solidFill>
                  <a:schemeClr val="tx1"/>
                </a:solidFill>
                <a:latin typeface="Meiryo UI" panose="020B0604030504040204" pitchFamily="50" charset="-128"/>
                <a:ea typeface="Meiryo UI" panose="020B0604030504040204" pitchFamily="50" charset="-128"/>
              </a:rPr>
              <a:t>XX</a:t>
            </a:r>
          </a:p>
        </p:txBody>
      </p:sp>
      <p:sp>
        <p:nvSpPr>
          <p:cNvPr id="25" name="正方形/長方形 24">
            <a:extLst>
              <a:ext uri="{FF2B5EF4-FFF2-40B4-BE49-F238E27FC236}">
                <a16:creationId xmlns:a16="http://schemas.microsoft.com/office/drawing/2014/main" id="{FD0FA7EC-43FA-23AC-D18B-4345EE1C349F}"/>
              </a:ext>
            </a:extLst>
          </p:cNvPr>
          <p:cNvSpPr/>
          <p:nvPr/>
        </p:nvSpPr>
        <p:spPr>
          <a:xfrm>
            <a:off x="10030284" y="5183555"/>
            <a:ext cx="1475977" cy="756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10000"/>
              </a:lnSpc>
              <a:spcAft>
                <a:spcPts val="100"/>
              </a:spcAft>
            </a:pPr>
            <a:r>
              <a:rPr kumimoji="1" lang="ja-JP" altLang="en-US" sz="1400" dirty="0">
                <a:solidFill>
                  <a:schemeClr val="tx1"/>
                </a:solidFill>
                <a:latin typeface="Meiryo UI" panose="020B0604030504040204" pitchFamily="50" charset="-128"/>
                <a:ea typeface="Meiryo UI" panose="020B0604030504040204" pitchFamily="50" charset="-128"/>
              </a:rPr>
              <a:t>係員</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lnSpc>
                <a:spcPct val="110000"/>
              </a:lnSpc>
              <a:spcAft>
                <a:spcPts val="100"/>
              </a:spcAft>
            </a:pPr>
            <a:r>
              <a:rPr lang="en-US" altLang="ja-JP" sz="1400" b="1" dirty="0">
                <a:solidFill>
                  <a:schemeClr val="tx1"/>
                </a:solidFill>
                <a:latin typeface="Meiryo UI" panose="020B0604030504040204" pitchFamily="50" charset="-128"/>
                <a:ea typeface="Meiryo UI" panose="020B0604030504040204" pitchFamily="50" charset="-128"/>
              </a:rPr>
              <a:t>XX</a:t>
            </a:r>
            <a:r>
              <a:rPr lang="ja-JP" altLang="en-US" sz="1400" b="1" dirty="0">
                <a:solidFill>
                  <a:schemeClr val="tx1"/>
                </a:solidFill>
                <a:latin typeface="Meiryo UI" panose="020B0604030504040204" pitchFamily="50" charset="-128"/>
                <a:ea typeface="Meiryo UI" panose="020B0604030504040204" pitchFamily="50" charset="-128"/>
              </a:rPr>
              <a:t>　</a:t>
            </a:r>
            <a:r>
              <a:rPr lang="en-US" altLang="ja-JP" sz="1400" b="1" dirty="0">
                <a:solidFill>
                  <a:schemeClr val="tx1"/>
                </a:solidFill>
                <a:latin typeface="Meiryo UI" panose="020B0604030504040204" pitchFamily="50" charset="-128"/>
                <a:ea typeface="Meiryo UI" panose="020B0604030504040204" pitchFamily="50" charset="-128"/>
              </a:rPr>
              <a:t>XX</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27" name="直線矢印コネクタ 26">
            <a:extLst>
              <a:ext uri="{FF2B5EF4-FFF2-40B4-BE49-F238E27FC236}">
                <a16:creationId xmlns:a16="http://schemas.microsoft.com/office/drawing/2014/main" id="{57812BBA-52AA-451D-FC1E-35E8B88129C7}"/>
              </a:ext>
            </a:extLst>
          </p:cNvPr>
          <p:cNvCxnSpPr>
            <a:cxnSpLocks/>
          </p:cNvCxnSpPr>
          <p:nvPr/>
        </p:nvCxnSpPr>
        <p:spPr>
          <a:xfrm flipH="1">
            <a:off x="5556759" y="2903053"/>
            <a:ext cx="3313077" cy="0"/>
          </a:xfrm>
          <a:prstGeom prst="straightConnector1">
            <a:avLst/>
          </a:prstGeom>
          <a:ln w="3810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コンテンツ プレースホルダー 2">
            <a:extLst>
              <a:ext uri="{FF2B5EF4-FFF2-40B4-BE49-F238E27FC236}">
                <a16:creationId xmlns:a16="http://schemas.microsoft.com/office/drawing/2014/main" id="{6500542A-6731-E7AD-E29F-159D23407517}"/>
              </a:ext>
            </a:extLst>
          </p:cNvPr>
          <p:cNvSpPr>
            <a:spLocks noGrp="1"/>
          </p:cNvSpPr>
          <p:nvPr>
            <p:ph idx="1"/>
          </p:nvPr>
        </p:nvSpPr>
        <p:spPr>
          <a:xfrm>
            <a:off x="357122" y="928477"/>
            <a:ext cx="11521280" cy="468055"/>
          </a:xfrm>
        </p:spPr>
        <p:txBody>
          <a:bodyPr/>
          <a:lstStyle/>
          <a:p>
            <a:r>
              <a:rPr kumimoji="1" lang="ja-JP" altLang="en-US" sz="2000" b="0">
                <a:latin typeface="Meiryo UI" panose="020B0604030504040204" pitchFamily="50" charset="-128"/>
                <a:ea typeface="Meiryo UI" panose="020B0604030504040204" pitchFamily="50" charset="-128"/>
              </a:rPr>
              <a:t>プロジェクトの実施体制を以下に示します。</a:t>
            </a:r>
          </a:p>
        </p:txBody>
      </p:sp>
      <p:cxnSp>
        <p:nvCxnSpPr>
          <p:cNvPr id="14" name="コネクタ: カギ線 13">
            <a:extLst>
              <a:ext uri="{FF2B5EF4-FFF2-40B4-BE49-F238E27FC236}">
                <a16:creationId xmlns:a16="http://schemas.microsoft.com/office/drawing/2014/main" id="{24A68BE8-B7EA-AAB5-B416-2024B4077243}"/>
              </a:ext>
            </a:extLst>
          </p:cNvPr>
          <p:cNvCxnSpPr>
            <a:cxnSpLocks/>
            <a:endCxn id="25" idx="0"/>
          </p:cNvCxnSpPr>
          <p:nvPr/>
        </p:nvCxnSpPr>
        <p:spPr>
          <a:xfrm>
            <a:off x="9658548" y="4974442"/>
            <a:ext cx="1109725" cy="209113"/>
          </a:xfrm>
          <a:prstGeom prst="bentConnector2">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2EDF3410-BC59-66AC-1667-E81415DC9344}"/>
              </a:ext>
            </a:extLst>
          </p:cNvPr>
          <p:cNvSpPr/>
          <p:nvPr/>
        </p:nvSpPr>
        <p:spPr>
          <a:xfrm>
            <a:off x="4023720" y="5204346"/>
            <a:ext cx="1473117" cy="756000"/>
          </a:xfrm>
          <a:prstGeom prst="rect">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lnSpc>
                <a:spcPct val="110000"/>
              </a:lnSpc>
              <a:spcAft>
                <a:spcPts val="100"/>
              </a:spcAft>
            </a:pPr>
            <a:r>
              <a:rPr lang="en-US" altLang="ja-JP" sz="1400" dirty="0">
                <a:solidFill>
                  <a:schemeClr val="tx1"/>
                </a:solidFill>
                <a:latin typeface="Meiryo UI" panose="020B0604030504040204" pitchFamily="50" charset="-128"/>
                <a:ea typeface="Meiryo UI" panose="020B0604030504040204" pitchFamily="50" charset="-128"/>
              </a:rPr>
              <a:t>DX</a:t>
            </a:r>
            <a:r>
              <a:rPr lang="ja-JP" altLang="en-US" sz="1400" dirty="0">
                <a:solidFill>
                  <a:schemeClr val="tx1"/>
                </a:solidFill>
                <a:latin typeface="Meiryo UI" panose="020B0604030504040204" pitchFamily="50" charset="-128"/>
                <a:ea typeface="Meiryo UI" panose="020B0604030504040204" pitchFamily="50" charset="-128"/>
              </a:rPr>
              <a:t>推進</a:t>
            </a:r>
            <a:r>
              <a:rPr kumimoji="1" lang="ja-JP" altLang="en-US" sz="1400" dirty="0">
                <a:solidFill>
                  <a:schemeClr val="tx1"/>
                </a:solidFill>
                <a:latin typeface="Meiryo UI" panose="020B0604030504040204" pitchFamily="50" charset="-128"/>
                <a:ea typeface="Meiryo UI" panose="020B0604030504040204" pitchFamily="50" charset="-128"/>
              </a:rPr>
              <a:t>係員</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lnSpc>
                <a:spcPct val="110000"/>
              </a:lnSpc>
              <a:spcAft>
                <a:spcPts val="100"/>
              </a:spcAft>
            </a:pPr>
            <a:r>
              <a:rPr lang="en-US" altLang="ja-JP" sz="1400" b="1" dirty="0">
                <a:solidFill>
                  <a:schemeClr val="tx1"/>
                </a:solidFill>
                <a:latin typeface="Meiryo UI" panose="020B0604030504040204" pitchFamily="50" charset="-128"/>
                <a:ea typeface="Meiryo UI" panose="020B0604030504040204" pitchFamily="50" charset="-128"/>
              </a:rPr>
              <a:t>XX</a:t>
            </a:r>
            <a:r>
              <a:rPr lang="ja-JP" altLang="en-US" sz="1400" b="1" dirty="0">
                <a:solidFill>
                  <a:schemeClr val="tx1"/>
                </a:solidFill>
                <a:latin typeface="Meiryo UI" panose="020B0604030504040204" pitchFamily="50" charset="-128"/>
                <a:ea typeface="Meiryo UI" panose="020B0604030504040204" pitchFamily="50" charset="-128"/>
              </a:rPr>
              <a:t>　</a:t>
            </a:r>
            <a:r>
              <a:rPr lang="en-US" altLang="ja-JP" sz="1400" b="1" dirty="0">
                <a:solidFill>
                  <a:schemeClr val="tx1"/>
                </a:solidFill>
                <a:latin typeface="Meiryo UI" panose="020B0604030504040204" pitchFamily="50" charset="-128"/>
                <a:ea typeface="Meiryo UI" panose="020B0604030504040204" pitchFamily="50" charset="-128"/>
              </a:rPr>
              <a:t>XX</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C95F7875-F9A1-29CD-AD35-A7A78AD71786}"/>
              </a:ext>
            </a:extLst>
          </p:cNvPr>
          <p:cNvCxnSpPr>
            <a:cxnSpLocks/>
            <a:stCxn id="13" idx="2"/>
            <a:endCxn id="15" idx="0"/>
          </p:cNvCxnSpPr>
          <p:nvPr/>
        </p:nvCxnSpPr>
        <p:spPr>
          <a:xfrm>
            <a:off x="4760279" y="4841885"/>
            <a:ext cx="0" cy="3624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74ED1489-0534-3AFA-78AC-9583B07AAD87}"/>
              </a:ext>
            </a:extLst>
          </p:cNvPr>
          <p:cNvCxnSpPr>
            <a:cxnSpLocks/>
            <a:endCxn id="13" idx="0"/>
          </p:cNvCxnSpPr>
          <p:nvPr/>
        </p:nvCxnSpPr>
        <p:spPr>
          <a:xfrm>
            <a:off x="4760279" y="3239423"/>
            <a:ext cx="0" cy="846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4D0AD0E4-AF37-668F-16CD-5080E3F8C1DC}"/>
              </a:ext>
            </a:extLst>
          </p:cNvPr>
          <p:cNvCxnSpPr>
            <a:cxnSpLocks/>
            <a:endCxn id="11" idx="0"/>
          </p:cNvCxnSpPr>
          <p:nvPr/>
        </p:nvCxnSpPr>
        <p:spPr>
          <a:xfrm>
            <a:off x="9679836" y="3309743"/>
            <a:ext cx="0" cy="6729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2" name="図 21">
            <a:extLst>
              <a:ext uri="{FF2B5EF4-FFF2-40B4-BE49-F238E27FC236}">
                <a16:creationId xmlns:a16="http://schemas.microsoft.com/office/drawing/2014/main" id="{6FA7D2A5-0F0C-D061-9DA9-F5C6317D312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0412" y="2275210"/>
            <a:ext cx="1200144" cy="1200144"/>
          </a:xfrm>
          <a:prstGeom prst="rect">
            <a:avLst/>
          </a:prstGeom>
        </p:spPr>
      </p:pic>
    </p:spTree>
    <p:extLst>
      <p:ext uri="{BB962C8B-B14F-4D97-AF65-F5344CB8AC3E}">
        <p14:creationId xmlns:p14="http://schemas.microsoft.com/office/powerpoint/2010/main" val="1234616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7E5738-B46B-0062-05E1-251CD51FFA0B}"/>
              </a:ext>
            </a:extLst>
          </p:cNvPr>
          <p:cNvSpPr>
            <a:spLocks noGrp="1"/>
          </p:cNvSpPr>
          <p:nvPr>
            <p:ph type="title"/>
          </p:nvPr>
        </p:nvSpPr>
        <p:spPr/>
        <p:txBody>
          <a:bodyPr/>
          <a:lstStyle/>
          <a:p>
            <a:r>
              <a:rPr kumimoji="1" lang="ja-JP" altLang="en-US"/>
              <a:t>実施体制</a:t>
            </a:r>
          </a:p>
        </p:txBody>
      </p:sp>
      <p:sp>
        <p:nvSpPr>
          <p:cNvPr id="4" name="フッター プレースホルダー 3">
            <a:extLst>
              <a:ext uri="{FF2B5EF4-FFF2-40B4-BE49-F238E27FC236}">
                <a16:creationId xmlns:a16="http://schemas.microsoft.com/office/drawing/2014/main" id="{23FA4A4C-F0E2-BF8F-0747-69077D144161}"/>
              </a:ext>
            </a:extLst>
          </p:cNvPr>
          <p:cNvSpPr>
            <a:spLocks noGrp="1"/>
          </p:cNvSpPr>
          <p:nvPr>
            <p:ph type="ftr" sz="quarter" idx="11"/>
          </p:nvPr>
        </p:nvSpPr>
        <p:spPr/>
        <p:txBody>
          <a:body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9CF62612-5046-B38B-1140-1CE5120B6A01}"/>
              </a:ext>
            </a:extLst>
          </p:cNvPr>
          <p:cNvSpPr>
            <a:spLocks noGrp="1"/>
          </p:cNvSpPr>
          <p:nvPr>
            <p:ph type="sldNum" sz="quarter" idx="12"/>
          </p:nvPr>
        </p:nvSpPr>
        <p:spPr/>
        <p:txBody>
          <a:bodyPr/>
          <a:lstStyle/>
          <a:p>
            <a:fld id="{42C06FF3-EDEF-40D9-844B-E8BDE887AEB1}" type="slidenum">
              <a:rPr lang="ja-JP" altLang="en-US" smtClean="0"/>
              <a:pPr/>
              <a:t>11</a:t>
            </a:fld>
            <a:endParaRPr lang="ja-JP" altLang="en-US"/>
          </a:p>
        </p:txBody>
      </p:sp>
      <p:graphicFrame>
        <p:nvGraphicFramePr>
          <p:cNvPr id="10" name="表 9">
            <a:extLst>
              <a:ext uri="{FF2B5EF4-FFF2-40B4-BE49-F238E27FC236}">
                <a16:creationId xmlns:a16="http://schemas.microsoft.com/office/drawing/2014/main" id="{4ABDFBC5-209B-C9A5-B100-6B469421EC66}"/>
              </a:ext>
            </a:extLst>
          </p:cNvPr>
          <p:cNvGraphicFramePr>
            <a:graphicFrameLocks noGrp="1"/>
          </p:cNvGraphicFramePr>
          <p:nvPr>
            <p:extLst>
              <p:ext uri="{D42A27DB-BD31-4B8C-83A1-F6EECF244321}">
                <p14:modId xmlns:p14="http://schemas.microsoft.com/office/powerpoint/2010/main" val="1745398026"/>
              </p:ext>
            </p:extLst>
          </p:nvPr>
        </p:nvGraphicFramePr>
        <p:xfrm>
          <a:off x="6022548" y="1620846"/>
          <a:ext cx="5678735" cy="4707747"/>
        </p:xfrm>
        <a:graphic>
          <a:graphicData uri="http://schemas.openxmlformats.org/drawingml/2006/table">
            <a:tbl>
              <a:tblPr/>
              <a:tblGrid>
                <a:gridCol w="638164">
                  <a:extLst>
                    <a:ext uri="{9D8B030D-6E8A-4147-A177-3AD203B41FA5}">
                      <a16:colId xmlns:a16="http://schemas.microsoft.com/office/drawing/2014/main" val="47246843"/>
                    </a:ext>
                  </a:extLst>
                </a:gridCol>
                <a:gridCol w="1257831">
                  <a:extLst>
                    <a:ext uri="{9D8B030D-6E8A-4147-A177-3AD203B41FA5}">
                      <a16:colId xmlns:a16="http://schemas.microsoft.com/office/drawing/2014/main" val="1951873185"/>
                    </a:ext>
                  </a:extLst>
                </a:gridCol>
                <a:gridCol w="1257831">
                  <a:extLst>
                    <a:ext uri="{9D8B030D-6E8A-4147-A177-3AD203B41FA5}">
                      <a16:colId xmlns:a16="http://schemas.microsoft.com/office/drawing/2014/main" val="3019861941"/>
                    </a:ext>
                  </a:extLst>
                </a:gridCol>
                <a:gridCol w="2524909">
                  <a:extLst>
                    <a:ext uri="{9D8B030D-6E8A-4147-A177-3AD203B41FA5}">
                      <a16:colId xmlns:a16="http://schemas.microsoft.com/office/drawing/2014/main" val="1975275500"/>
                    </a:ext>
                  </a:extLst>
                </a:gridCol>
              </a:tblGrid>
              <a:tr h="465874">
                <a:tc gridSpan="4">
                  <a:txBody>
                    <a:bodyPr/>
                    <a:lstStyle/>
                    <a:p>
                      <a:pPr algn="ctr" fontAlgn="base"/>
                      <a:r>
                        <a:rPr lang="ja-JP" altLang="en-US" sz="1400" b="0" i="0" u="none" strike="noStrike" dirty="0">
                          <a:solidFill>
                            <a:srgbClr val="FFFFFF"/>
                          </a:solidFill>
                          <a:effectLst/>
                          <a:ea typeface="Meiryo UI" panose="020B0604030504040204" pitchFamily="50" charset="-128"/>
                        </a:rPr>
                        <a:t>窓口担当課</a:t>
                      </a:r>
                    </a:p>
                  </a:txBody>
                  <a:tcPr marL="65726" marR="65726" marT="32863" marB="328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1883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09328813"/>
                  </a:ext>
                </a:extLst>
              </a:tr>
              <a:tr h="568509">
                <a:tc>
                  <a:txBody>
                    <a:bodyPr/>
                    <a:lstStyle/>
                    <a:p>
                      <a:pPr algn="ctr" fontAlgn="base"/>
                      <a:r>
                        <a:rPr lang="ja-JP" altLang="en-US" sz="1400" b="0" i="0" u="none" strike="noStrike">
                          <a:solidFill>
                            <a:srgbClr val="FFFFFF"/>
                          </a:solidFill>
                          <a:effectLst/>
                          <a:highlight>
                            <a:srgbClr val="018838"/>
                          </a:highlight>
                          <a:ea typeface="Meiryo UI" panose="020B0604030504040204" pitchFamily="50" charset="-128"/>
                        </a:rPr>
                        <a:t>組織</a:t>
                      </a:r>
                      <a:r>
                        <a:rPr lang="ja-JP" altLang="en-US" sz="1400" b="0" i="0">
                          <a:solidFill>
                            <a:srgbClr val="000000"/>
                          </a:solidFill>
                          <a:effectLst/>
                          <a:highlight>
                            <a:srgbClr val="018838"/>
                          </a:highlight>
                          <a:latin typeface="Meiryo UI" panose="020B0604030504040204" pitchFamily="50" charset="-128"/>
                        </a:rPr>
                        <a:t>​</a:t>
                      </a:r>
                      <a:endParaRPr lang="ja-JP" altLang="en-US" sz="1400" b="0" i="0">
                        <a:solidFill>
                          <a:srgbClr val="000000"/>
                        </a:solidFill>
                        <a:effectLst/>
                        <a:highlight>
                          <a:srgbClr val="018838"/>
                        </a:highlight>
                      </a:endParaRPr>
                    </a:p>
                  </a:txBody>
                  <a:tcPr marL="65726" marR="65726" marT="32863" marB="32863" anchor="ctr">
                    <a:lnL w="1270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18838"/>
                    </a:solidFill>
                  </a:tcPr>
                </a:tc>
                <a:tc>
                  <a:txBody>
                    <a:bodyPr/>
                    <a:lstStyle/>
                    <a:p>
                      <a:pPr algn="ctr" fontAlgn="base"/>
                      <a:r>
                        <a:rPr lang="ja-JP" altLang="en-US" sz="1400" b="0" i="0" u="none" strike="noStrike">
                          <a:solidFill>
                            <a:srgbClr val="FFFFFF"/>
                          </a:solidFill>
                          <a:effectLst/>
                          <a:highlight>
                            <a:srgbClr val="018838"/>
                          </a:highlight>
                          <a:ea typeface="Meiryo UI" panose="020B0604030504040204" pitchFamily="50" charset="-128"/>
                        </a:rPr>
                        <a:t>役職</a:t>
                      </a:r>
                      <a:r>
                        <a:rPr lang="ja-JP" altLang="en-US" sz="1400" b="0" i="0">
                          <a:solidFill>
                            <a:srgbClr val="000000"/>
                          </a:solidFill>
                          <a:effectLst/>
                          <a:highlight>
                            <a:srgbClr val="018838"/>
                          </a:highlight>
                          <a:latin typeface="Meiryo UI" panose="020B0604030504040204" pitchFamily="50" charset="-128"/>
                        </a:rPr>
                        <a:t>​</a:t>
                      </a:r>
                      <a:endParaRPr lang="ja-JP" altLang="en-US" sz="1400" b="0" i="0">
                        <a:solidFill>
                          <a:srgbClr val="000000"/>
                        </a:solidFill>
                        <a:effectLst/>
                        <a:highlight>
                          <a:srgbClr val="018838"/>
                        </a:highlight>
                      </a:endParaRPr>
                    </a:p>
                  </a:txBody>
                  <a:tcPr marL="65726" marR="65726" marT="32863" marB="32863"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18838"/>
                    </a:solidFill>
                  </a:tcPr>
                </a:tc>
                <a:tc>
                  <a:txBody>
                    <a:bodyPr/>
                    <a:lstStyle/>
                    <a:p>
                      <a:pPr algn="ctr" fontAlgn="base"/>
                      <a:r>
                        <a:rPr lang="ja-JP" altLang="en-US" sz="1400" b="0" i="0" u="none" strike="noStrike">
                          <a:solidFill>
                            <a:srgbClr val="FFFFFF"/>
                          </a:solidFill>
                          <a:effectLst/>
                          <a:highlight>
                            <a:srgbClr val="018838"/>
                          </a:highlight>
                          <a:ea typeface="Meiryo UI" panose="020B0604030504040204" pitchFamily="50" charset="-128"/>
                        </a:rPr>
                        <a:t>氏名</a:t>
                      </a:r>
                      <a:r>
                        <a:rPr lang="ja-JP" altLang="en-US" sz="1400" b="0" i="0">
                          <a:solidFill>
                            <a:srgbClr val="000000"/>
                          </a:solidFill>
                          <a:effectLst/>
                          <a:highlight>
                            <a:srgbClr val="018838"/>
                          </a:highlight>
                          <a:latin typeface="Meiryo UI" panose="020B0604030504040204" pitchFamily="50" charset="-128"/>
                        </a:rPr>
                        <a:t>​</a:t>
                      </a:r>
                      <a:endParaRPr lang="ja-JP" altLang="en-US" sz="1400" b="0" i="0">
                        <a:solidFill>
                          <a:srgbClr val="000000"/>
                        </a:solidFill>
                        <a:effectLst/>
                        <a:highlight>
                          <a:srgbClr val="018838"/>
                        </a:highlight>
                      </a:endParaRPr>
                    </a:p>
                  </a:txBody>
                  <a:tcPr marL="65726" marR="65726" marT="32863" marB="32863"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18838"/>
                    </a:solidFill>
                  </a:tcPr>
                </a:tc>
                <a:tc>
                  <a:txBody>
                    <a:bodyPr/>
                    <a:lstStyle/>
                    <a:p>
                      <a:pPr algn="ctr" fontAlgn="base"/>
                      <a:r>
                        <a:rPr lang="ja-JP" altLang="en-US" sz="1400" b="0" i="0" u="none" strike="noStrike">
                          <a:solidFill>
                            <a:srgbClr val="FFFFFF"/>
                          </a:solidFill>
                          <a:effectLst/>
                          <a:highlight>
                            <a:srgbClr val="018838"/>
                          </a:highlight>
                          <a:ea typeface="Meiryo UI" panose="020B0604030504040204" pitchFamily="50" charset="-128"/>
                        </a:rPr>
                        <a:t>連絡窓口</a:t>
                      </a:r>
                      <a:r>
                        <a:rPr lang="ja-JP" altLang="en-US" sz="1400" b="0" i="0">
                          <a:solidFill>
                            <a:srgbClr val="000000"/>
                          </a:solidFill>
                          <a:effectLst/>
                          <a:highlight>
                            <a:srgbClr val="018838"/>
                          </a:highlight>
                          <a:latin typeface="Meiryo UI" panose="020B0604030504040204" pitchFamily="50" charset="-128"/>
                        </a:rPr>
                        <a:t>​</a:t>
                      </a:r>
                      <a:endParaRPr lang="ja-JP" altLang="en-US" sz="1400" b="0" i="0">
                        <a:solidFill>
                          <a:srgbClr val="000000"/>
                        </a:solidFill>
                        <a:effectLst/>
                        <a:highlight>
                          <a:srgbClr val="018838"/>
                        </a:highlight>
                      </a:endParaRPr>
                    </a:p>
                  </a:txBody>
                  <a:tcPr marL="65726" marR="65726" marT="32863" marB="32863" anchor="ctr">
                    <a:lnL w="6350" cap="flat" cmpd="sng" algn="ctr">
                      <a:solidFill>
                        <a:srgbClr val="FFFFFF"/>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18838"/>
                    </a:solidFill>
                  </a:tcPr>
                </a:tc>
                <a:extLst>
                  <a:ext uri="{0D108BD9-81ED-4DB2-BD59-A6C34878D82A}">
                    <a16:rowId xmlns:a16="http://schemas.microsoft.com/office/drawing/2014/main" val="453727958"/>
                  </a:ext>
                </a:extLst>
              </a:tr>
              <a:tr h="918341">
                <a:tc>
                  <a:txBody>
                    <a:bodyPr/>
                    <a:lstStyle/>
                    <a:p>
                      <a:pPr algn="ctr" fontAlgn="base"/>
                      <a:endParaRPr lang="ja-JP" altLang="en-US" sz="1300" b="0" i="0" dirty="0">
                        <a:solidFill>
                          <a:srgbClr val="000000"/>
                        </a:solidFill>
                        <a:effectLst/>
                      </a:endParaRPr>
                    </a:p>
                  </a:txBody>
                  <a:tcPr marL="65726" marR="65726" marT="32863" marB="32863"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300" b="0" i="0" dirty="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300" b="0" i="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rowSpan="4">
                  <a:txBody>
                    <a:bodyPr/>
                    <a:lstStyle/>
                    <a:p>
                      <a:pPr algn="l" fontAlgn="base"/>
                      <a:endParaRPr lang="en-US" sz="1300" b="0" i="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07355536"/>
                  </a:ext>
                </a:extLst>
              </a:tr>
              <a:tr h="918341">
                <a:tc>
                  <a:txBody>
                    <a:bodyPr/>
                    <a:lstStyle/>
                    <a:p>
                      <a:pPr algn="ctr" fontAlgn="base"/>
                      <a:endParaRPr lang="en-US" sz="1300" b="0" i="0">
                        <a:solidFill>
                          <a:srgbClr val="000000"/>
                        </a:solidFill>
                        <a:effectLst/>
                      </a:endParaRPr>
                    </a:p>
                  </a:txBody>
                  <a:tcPr marL="65726" marR="65726" marT="32863" marB="32863"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300" b="0" i="0" dirty="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35043196"/>
                  </a:ext>
                </a:extLst>
              </a:tr>
              <a:tr h="918341">
                <a:tc>
                  <a:txBody>
                    <a:bodyPr/>
                    <a:lstStyle/>
                    <a:p>
                      <a:pPr algn="ctr" fontAlgn="base"/>
                      <a:endParaRPr lang="en-US" sz="1300" b="0" i="0">
                        <a:solidFill>
                          <a:srgbClr val="000000"/>
                        </a:solidFill>
                        <a:effectLst/>
                      </a:endParaRPr>
                    </a:p>
                  </a:txBody>
                  <a:tcPr marL="65726" marR="65726" marT="32863" marB="32863"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300" b="0" i="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300" b="0" i="0" dirty="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endParaRPr kumimoji="1" lang="ja-JP" altLang="en-US"/>
                    </a:p>
                  </a:txBody>
                  <a:tcPr>
                    <a:lnL w="6350" cap="flat" cmpd="sng" algn="ctr">
                      <a:solidFill>
                        <a:srgbClr val="000000"/>
                      </a:solidFill>
                      <a:prstDash val="dot"/>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15727456"/>
                  </a:ext>
                </a:extLst>
              </a:tr>
              <a:tr h="918341">
                <a:tc>
                  <a:txBody>
                    <a:bodyPr/>
                    <a:lstStyle/>
                    <a:p>
                      <a:pPr algn="ctr" fontAlgn="base"/>
                      <a:endParaRPr lang="en-US" sz="1300" b="0" i="0">
                        <a:solidFill>
                          <a:srgbClr val="000000"/>
                        </a:solidFill>
                        <a:effectLst/>
                      </a:endParaRPr>
                    </a:p>
                  </a:txBody>
                  <a:tcPr marL="65726" marR="65726" marT="32863" marB="32863"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endParaRPr lang="ja-JP" altLang="en-US" sz="1300" b="0" i="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endParaRPr lang="ja-JP" altLang="en-US" sz="1300" b="0" i="0" dirty="0">
                        <a:solidFill>
                          <a:srgbClr val="000000"/>
                        </a:solidFill>
                        <a:effectLst/>
                      </a:endParaRPr>
                    </a:p>
                  </a:txBody>
                  <a:tcPr marL="65726" marR="65726" marT="32863" marB="32863"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lnL w="6350" cap="flat" cmpd="sng" algn="ctr">
                      <a:solidFill>
                        <a:srgbClr val="000000"/>
                      </a:solidFill>
                      <a:prstDash val="dot"/>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05214059"/>
                  </a:ext>
                </a:extLst>
              </a:tr>
            </a:tbl>
          </a:graphicData>
        </a:graphic>
      </p:graphicFrame>
      <p:sp>
        <p:nvSpPr>
          <p:cNvPr id="11" name="Rectangle 2">
            <a:extLst>
              <a:ext uri="{FF2B5EF4-FFF2-40B4-BE49-F238E27FC236}">
                <a16:creationId xmlns:a16="http://schemas.microsoft.com/office/drawing/2014/main" id="{E9B495D8-B02B-DC0D-E905-901AB3C11B5B}"/>
              </a:ext>
            </a:extLst>
          </p:cNvPr>
          <p:cNvSpPr>
            <a:spLocks noChangeArrowheads="1"/>
          </p:cNvSpPr>
          <p:nvPr/>
        </p:nvSpPr>
        <p:spPr bwMode="auto">
          <a:xfrm>
            <a:off x="9052752" y="8532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a:ln>
                  <a:noFill/>
                </a:ln>
                <a:solidFill>
                  <a:srgbClr val="000000"/>
                </a:solidFill>
                <a:effectLst/>
                <a:latin typeface="メイリオ" panose="020B0604030504040204" pitchFamily="50" charset="-128"/>
                <a:ea typeface="メイリオ" panose="020B0604030504040204" pitchFamily="50" charset="-128"/>
              </a:rPr>
              <a:t> </a:t>
            </a:r>
            <a:endParaRPr kumimoji="0" lang="ja-JP" altLang="ja-JP"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2" name="コンテンツ プレースホルダー 2">
            <a:extLst>
              <a:ext uri="{FF2B5EF4-FFF2-40B4-BE49-F238E27FC236}">
                <a16:creationId xmlns:a16="http://schemas.microsoft.com/office/drawing/2014/main" id="{780AC312-D5EA-FEEA-5A1F-B50C446877C0}"/>
              </a:ext>
            </a:extLst>
          </p:cNvPr>
          <p:cNvSpPr>
            <a:spLocks noGrp="1"/>
          </p:cNvSpPr>
          <p:nvPr>
            <p:ph idx="1"/>
          </p:nvPr>
        </p:nvSpPr>
        <p:spPr>
          <a:xfrm>
            <a:off x="335360" y="918445"/>
            <a:ext cx="11521280" cy="468055"/>
          </a:xfrm>
        </p:spPr>
        <p:txBody>
          <a:bodyPr/>
          <a:lstStyle/>
          <a:p>
            <a:r>
              <a:rPr kumimoji="1" lang="ja-JP" altLang="en-US" sz="2000" b="0" dirty="0">
                <a:latin typeface="Meiryo UI" panose="020B0604030504040204" pitchFamily="50" charset="-128"/>
                <a:ea typeface="Meiryo UI" panose="020B0604030504040204" pitchFamily="50" charset="-128"/>
              </a:rPr>
              <a:t>実施体制及び連絡窓口は以下を想定しています。</a:t>
            </a:r>
          </a:p>
        </p:txBody>
      </p:sp>
      <p:graphicFrame>
        <p:nvGraphicFramePr>
          <p:cNvPr id="7" name="表 6">
            <a:extLst>
              <a:ext uri="{FF2B5EF4-FFF2-40B4-BE49-F238E27FC236}">
                <a16:creationId xmlns:a16="http://schemas.microsoft.com/office/drawing/2014/main" id="{5F2E917C-823C-C01A-CF10-A51BCE73BDBB}"/>
              </a:ext>
            </a:extLst>
          </p:cNvPr>
          <p:cNvGraphicFramePr>
            <a:graphicFrameLocks noGrp="1"/>
          </p:cNvGraphicFramePr>
          <p:nvPr>
            <p:extLst>
              <p:ext uri="{D42A27DB-BD31-4B8C-83A1-F6EECF244321}">
                <p14:modId xmlns:p14="http://schemas.microsoft.com/office/powerpoint/2010/main" val="459158091"/>
              </p:ext>
            </p:extLst>
          </p:nvPr>
        </p:nvGraphicFramePr>
        <p:xfrm>
          <a:off x="426623" y="1620843"/>
          <a:ext cx="5195383" cy="4707749"/>
        </p:xfrm>
        <a:graphic>
          <a:graphicData uri="http://schemas.openxmlformats.org/drawingml/2006/table">
            <a:tbl>
              <a:tblPr/>
              <a:tblGrid>
                <a:gridCol w="756292">
                  <a:extLst>
                    <a:ext uri="{9D8B030D-6E8A-4147-A177-3AD203B41FA5}">
                      <a16:colId xmlns:a16="http://schemas.microsoft.com/office/drawing/2014/main" val="2751309577"/>
                    </a:ext>
                  </a:extLst>
                </a:gridCol>
                <a:gridCol w="953579">
                  <a:extLst>
                    <a:ext uri="{9D8B030D-6E8A-4147-A177-3AD203B41FA5}">
                      <a16:colId xmlns:a16="http://schemas.microsoft.com/office/drawing/2014/main" val="1910739279"/>
                    </a:ext>
                  </a:extLst>
                </a:gridCol>
                <a:gridCol w="1328286">
                  <a:extLst>
                    <a:ext uri="{9D8B030D-6E8A-4147-A177-3AD203B41FA5}">
                      <a16:colId xmlns:a16="http://schemas.microsoft.com/office/drawing/2014/main" val="3784410529"/>
                    </a:ext>
                  </a:extLst>
                </a:gridCol>
                <a:gridCol w="2157226">
                  <a:extLst>
                    <a:ext uri="{9D8B030D-6E8A-4147-A177-3AD203B41FA5}">
                      <a16:colId xmlns:a16="http://schemas.microsoft.com/office/drawing/2014/main" val="2269996024"/>
                    </a:ext>
                  </a:extLst>
                </a:gridCol>
              </a:tblGrid>
              <a:tr h="445606">
                <a:tc gridSpan="4">
                  <a:txBody>
                    <a:bodyPr/>
                    <a:lstStyle/>
                    <a:p>
                      <a:pPr algn="ctr" fontAlgn="base"/>
                      <a:r>
                        <a:rPr lang="en-US" altLang="ja-JP" sz="1400" b="0" i="0" u="none" strike="noStrike" dirty="0">
                          <a:solidFill>
                            <a:srgbClr val="FFFFFF"/>
                          </a:solidFill>
                          <a:effectLst/>
                          <a:latin typeface="Meiryo UI" panose="020B0604030504040204" pitchFamily="50" charset="-128"/>
                          <a:ea typeface="Meiryo UI" panose="020B0604030504040204" pitchFamily="50" charset="-128"/>
                        </a:rPr>
                        <a:t>DX</a:t>
                      </a:r>
                      <a:r>
                        <a:rPr lang="ja-JP" altLang="en-US" sz="1400" b="0" i="0" u="none" strike="noStrike" dirty="0">
                          <a:solidFill>
                            <a:srgbClr val="FFFFFF"/>
                          </a:solidFill>
                          <a:effectLst/>
                          <a:latin typeface="Meiryo UI" panose="020B0604030504040204" pitchFamily="50" charset="-128"/>
                          <a:ea typeface="Meiryo UI" panose="020B0604030504040204" pitchFamily="50" charset="-128"/>
                        </a:rPr>
                        <a:t>担当課</a:t>
                      </a:r>
                    </a:p>
                  </a:txBody>
                  <a:tcPr marL="88758" marR="88758" marT="44379" marB="443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2063"/>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86706894"/>
                  </a:ext>
                </a:extLst>
              </a:tr>
              <a:tr h="604007">
                <a:tc>
                  <a:txBody>
                    <a:bodyPr/>
                    <a:lstStyle/>
                    <a:p>
                      <a:pPr algn="ctr" fontAlgn="base"/>
                      <a:r>
                        <a:rPr lang="ja-JP" altLang="en-US" sz="1400" b="0" i="0" u="none" strike="noStrike">
                          <a:solidFill>
                            <a:srgbClr val="FFFFFF"/>
                          </a:solidFill>
                          <a:effectLst/>
                          <a:highlight>
                            <a:srgbClr val="002063"/>
                          </a:highlight>
                          <a:latin typeface="Meiryo UI" panose="020B0604030504040204" pitchFamily="50" charset="-128"/>
                          <a:ea typeface="Meiryo UI" panose="020B0604030504040204" pitchFamily="50" charset="-128"/>
                        </a:rPr>
                        <a:t>組織</a:t>
                      </a:r>
                      <a:r>
                        <a:rPr lang="ja-JP" altLang="en-US" sz="1400" b="0" i="0">
                          <a:solidFill>
                            <a:srgbClr val="000000"/>
                          </a:solidFill>
                          <a:effectLst/>
                          <a:highlight>
                            <a:srgbClr val="002063"/>
                          </a:highlight>
                          <a:latin typeface="Meiryo UI" panose="020B0604030504040204" pitchFamily="50" charset="-128"/>
                          <a:ea typeface="Meiryo UI" panose="020B0604030504040204" pitchFamily="50" charset="-128"/>
                        </a:rPr>
                        <a:t>​</a:t>
                      </a: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2063"/>
                    </a:solidFill>
                  </a:tcPr>
                </a:tc>
                <a:tc>
                  <a:txBody>
                    <a:bodyPr/>
                    <a:lstStyle/>
                    <a:p>
                      <a:pPr algn="ctr" fontAlgn="base"/>
                      <a:r>
                        <a:rPr lang="ja-JP" altLang="en-US" sz="1400" b="0" i="0" u="none" strike="noStrike">
                          <a:solidFill>
                            <a:srgbClr val="FFFFFF"/>
                          </a:solidFill>
                          <a:effectLst/>
                          <a:highlight>
                            <a:srgbClr val="002063"/>
                          </a:highlight>
                          <a:latin typeface="Meiryo UI" panose="020B0604030504040204" pitchFamily="50" charset="-128"/>
                          <a:ea typeface="Meiryo UI" panose="020B0604030504040204" pitchFamily="50" charset="-128"/>
                        </a:rPr>
                        <a:t>部署</a:t>
                      </a:r>
                      <a:r>
                        <a:rPr lang="ja-JP" altLang="en-US" sz="1400" b="0" i="0">
                          <a:solidFill>
                            <a:srgbClr val="000000"/>
                          </a:solidFill>
                          <a:effectLst/>
                          <a:highlight>
                            <a:srgbClr val="002063"/>
                          </a:highlight>
                          <a:latin typeface="Meiryo UI" panose="020B0604030504040204" pitchFamily="50" charset="-128"/>
                          <a:ea typeface="Meiryo UI" panose="020B0604030504040204" pitchFamily="50" charset="-128"/>
                        </a:rPr>
                        <a:t>​</a:t>
                      </a:r>
                    </a:p>
                  </a:txBody>
                  <a:tcPr marL="88758" marR="88758" marT="44379" marB="44379"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2063"/>
                    </a:solidFill>
                  </a:tcPr>
                </a:tc>
                <a:tc>
                  <a:txBody>
                    <a:bodyPr/>
                    <a:lstStyle/>
                    <a:p>
                      <a:pPr algn="ctr" fontAlgn="base"/>
                      <a:r>
                        <a:rPr lang="ja-JP" altLang="en-US" sz="1400" b="0" i="0" u="none" strike="noStrike">
                          <a:solidFill>
                            <a:srgbClr val="FFFFFF"/>
                          </a:solidFill>
                          <a:effectLst/>
                          <a:highlight>
                            <a:srgbClr val="002063"/>
                          </a:highlight>
                          <a:latin typeface="Meiryo UI" panose="020B0604030504040204" pitchFamily="50" charset="-128"/>
                          <a:ea typeface="Meiryo UI" panose="020B0604030504040204" pitchFamily="50" charset="-128"/>
                        </a:rPr>
                        <a:t>氏名</a:t>
                      </a:r>
                      <a:r>
                        <a:rPr lang="ja-JP" altLang="en-US" sz="1400" b="0" i="0">
                          <a:solidFill>
                            <a:srgbClr val="000000"/>
                          </a:solidFill>
                          <a:effectLst/>
                          <a:highlight>
                            <a:srgbClr val="002063"/>
                          </a:highlight>
                          <a:latin typeface="Meiryo UI" panose="020B0604030504040204" pitchFamily="50" charset="-128"/>
                          <a:ea typeface="Meiryo UI" panose="020B0604030504040204" pitchFamily="50" charset="-128"/>
                        </a:rPr>
                        <a:t>​</a:t>
                      </a:r>
                    </a:p>
                  </a:txBody>
                  <a:tcPr marL="88758" marR="88758" marT="44379" marB="44379"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2063"/>
                    </a:solidFill>
                  </a:tcPr>
                </a:tc>
                <a:tc>
                  <a:txBody>
                    <a:bodyPr/>
                    <a:lstStyle/>
                    <a:p>
                      <a:pPr algn="ctr" fontAlgn="base"/>
                      <a:r>
                        <a:rPr lang="ja-JP" altLang="en-US" sz="1400" b="0" i="0" u="none" strike="noStrike">
                          <a:solidFill>
                            <a:srgbClr val="FFFFFF"/>
                          </a:solidFill>
                          <a:effectLst/>
                          <a:highlight>
                            <a:srgbClr val="002063"/>
                          </a:highlight>
                          <a:latin typeface="Meiryo UI" panose="020B0604030504040204" pitchFamily="50" charset="-128"/>
                          <a:ea typeface="Meiryo UI" panose="020B0604030504040204" pitchFamily="50" charset="-128"/>
                        </a:rPr>
                        <a:t>連絡窓口</a:t>
                      </a:r>
                      <a:r>
                        <a:rPr lang="ja-JP" altLang="en-US" sz="1400" b="0" i="0">
                          <a:solidFill>
                            <a:srgbClr val="000000"/>
                          </a:solidFill>
                          <a:effectLst/>
                          <a:highlight>
                            <a:srgbClr val="002063"/>
                          </a:highlight>
                          <a:latin typeface="Meiryo UI" panose="020B0604030504040204" pitchFamily="50" charset="-128"/>
                          <a:ea typeface="Meiryo UI" panose="020B0604030504040204" pitchFamily="50" charset="-128"/>
                        </a:rPr>
                        <a:t>​</a:t>
                      </a:r>
                    </a:p>
                  </a:txBody>
                  <a:tcPr marL="88758" marR="88758" marT="44379" marB="44379" anchor="ctr">
                    <a:lnL w="6350" cap="flat" cmpd="sng" algn="ctr">
                      <a:solidFill>
                        <a:srgbClr val="FFFFFF"/>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002063"/>
                    </a:solidFill>
                  </a:tcPr>
                </a:tc>
                <a:extLst>
                  <a:ext uri="{0D108BD9-81ED-4DB2-BD59-A6C34878D82A}">
                    <a16:rowId xmlns:a16="http://schemas.microsoft.com/office/drawing/2014/main" val="4252152348"/>
                  </a:ext>
                </a:extLst>
              </a:tr>
              <a:tr h="457267">
                <a:tc>
                  <a:txBody>
                    <a:bodyPr/>
                    <a:lstStyle/>
                    <a:p>
                      <a:pPr algn="ctr" fontAlgn="base"/>
                      <a:endParaRPr lang="en-US" sz="1200" b="0" i="0" dirty="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rowSpan="8">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9617274"/>
                  </a:ext>
                </a:extLst>
              </a:tr>
              <a:tr h="457267">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en-US" altLang="ja-JP" sz="1200" b="0" i="0" dirty="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pPr algn="l" fontAlgn="base"/>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3787666568"/>
                  </a:ext>
                </a:extLst>
              </a:tr>
              <a:tr h="457267">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en-US" altLang="ja-JP" sz="1200" b="0" i="0" dirty="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ja-JP" alt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pPr algn="l" fontAlgn="base"/>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2629016641"/>
                  </a:ext>
                </a:extLst>
              </a:tr>
              <a:tr h="457267">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en-US" altLang="ja-JP" sz="1200" b="0" i="0" dirty="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kumimoji="1" lang="ja-JP" altLang="en-US" sz="1200" b="0">
                        <a:solidFill>
                          <a:schemeClr val="tx1"/>
                        </a:solidFill>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pPr algn="l" fontAlgn="base"/>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3320878421"/>
                  </a:ext>
                </a:extLst>
              </a:tr>
              <a:tr h="457267">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en-US" altLang="ja-JP" sz="1200" b="0" i="0" dirty="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kumimoji="1" lang="ja-JP" altLang="en-US" sz="1200" b="0">
                        <a:solidFill>
                          <a:schemeClr val="tx1"/>
                        </a:solidFill>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pPr algn="l" fontAlgn="base"/>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750241672"/>
                  </a:ext>
                </a:extLst>
              </a:tr>
              <a:tr h="457267">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en-US" altLang="ja-JP" sz="1200" b="0" i="0" dirty="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kumimoji="1" lang="ja-JP" altLang="en-US" sz="1200" b="0">
                        <a:solidFill>
                          <a:schemeClr val="tx1"/>
                        </a:solidFill>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pPr algn="l" fontAlgn="base"/>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6943230"/>
                  </a:ext>
                </a:extLst>
              </a:tr>
              <a:tr h="457267">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fontAlgn="base"/>
                      <a:endParaRPr lang="en-US" altLang="ja-JP" sz="1200" b="0" i="0" dirty="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vMerge="1">
                  <a:txBody>
                    <a:bodyPr/>
                    <a:lstStyle/>
                    <a:p>
                      <a:pPr algn="l" fontAlgn="base"/>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148319759"/>
                  </a:ext>
                </a:extLst>
              </a:tr>
              <a:tr h="457267">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12700" cap="flat" cmpd="sng" algn="ctr">
                      <a:solidFill>
                        <a:schemeClr val="tx1"/>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endParaRPr lang="en-US" altLang="ja-JP"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base"/>
                      <a:endParaRPr lang="en-US" sz="1200" b="0" i="0">
                        <a:solidFill>
                          <a:srgbClr val="000000"/>
                        </a:solidFill>
                        <a:effectLst/>
                        <a:latin typeface="Meiryo UI" panose="020B0604030504040204" pitchFamily="50" charset="-128"/>
                        <a:ea typeface="Meiryo UI" panose="020B0604030504040204" pitchFamily="50" charset="-128"/>
                      </a:endParaRPr>
                    </a:p>
                  </a:txBody>
                  <a:tcPr marL="88758" marR="88758" marT="44379" marB="44379" anchor="ctr">
                    <a:lnL w="6350" cap="flat" cmpd="sng" algn="ctr">
                      <a:solidFill>
                        <a:srgbClr val="000000"/>
                      </a:solidFill>
                      <a:prstDash val="dot"/>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5725207"/>
                  </a:ext>
                </a:extLst>
              </a:tr>
            </a:tbl>
          </a:graphicData>
        </a:graphic>
      </p:graphicFrame>
      <p:sp>
        <p:nvSpPr>
          <p:cNvPr id="6" name="正方形/長方形 5">
            <a:extLst>
              <a:ext uri="{FF2B5EF4-FFF2-40B4-BE49-F238E27FC236}">
                <a16:creationId xmlns:a16="http://schemas.microsoft.com/office/drawing/2014/main" id="{B1833DF1-7F3C-CF6E-74D9-B9326C6555C4}"/>
              </a:ext>
            </a:extLst>
          </p:cNvPr>
          <p:cNvSpPr/>
          <p:nvPr/>
        </p:nvSpPr>
        <p:spPr>
          <a:xfrm>
            <a:off x="3237781" y="3429000"/>
            <a:ext cx="5569534" cy="171578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実施体制は組織の実情に応じて設定してください</a:t>
            </a:r>
          </a:p>
        </p:txBody>
      </p:sp>
    </p:spTree>
    <p:extLst>
      <p:ext uri="{BB962C8B-B14F-4D97-AF65-F5344CB8AC3E}">
        <p14:creationId xmlns:p14="http://schemas.microsoft.com/office/powerpoint/2010/main" val="2767078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81FB90-AABC-111B-8BD5-732B5B6C4624}"/>
              </a:ext>
            </a:extLst>
          </p:cNvPr>
          <p:cNvSpPr>
            <a:spLocks noGrp="1"/>
          </p:cNvSpPr>
          <p:nvPr>
            <p:ph type="title"/>
          </p:nvPr>
        </p:nvSpPr>
        <p:spPr/>
        <p:txBody>
          <a:bodyPr/>
          <a:lstStyle/>
          <a:p>
            <a:r>
              <a:rPr kumimoji="1" lang="ja-JP" altLang="en-US"/>
              <a:t>プロジェクト管理</a:t>
            </a:r>
          </a:p>
        </p:txBody>
      </p:sp>
      <p:sp>
        <p:nvSpPr>
          <p:cNvPr id="4" name="フッター プレースホルダー 3">
            <a:extLst>
              <a:ext uri="{FF2B5EF4-FFF2-40B4-BE49-F238E27FC236}">
                <a16:creationId xmlns:a16="http://schemas.microsoft.com/office/drawing/2014/main" id="{25929223-A613-6632-C8F4-D3F345E1DF88}"/>
              </a:ext>
            </a:extLst>
          </p:cNvPr>
          <p:cNvSpPr>
            <a:spLocks noGrp="1"/>
          </p:cNvSpPr>
          <p:nvPr>
            <p:ph type="ftr" sz="quarter" idx="11"/>
          </p:nvPr>
        </p:nvSpPr>
        <p:spPr/>
        <p:txBody>
          <a:body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53C83B67-81F0-370E-90D8-A279DE8ACF94}"/>
              </a:ext>
            </a:extLst>
          </p:cNvPr>
          <p:cNvSpPr>
            <a:spLocks noGrp="1"/>
          </p:cNvSpPr>
          <p:nvPr>
            <p:ph type="sldNum" sz="quarter" idx="12"/>
          </p:nvPr>
        </p:nvSpPr>
        <p:spPr/>
        <p:txBody>
          <a:bodyPr/>
          <a:lstStyle/>
          <a:p>
            <a:fld id="{42C06FF3-EDEF-40D9-844B-E8BDE887AEB1}" type="slidenum">
              <a:rPr lang="ja-JP" altLang="en-US" smtClean="0"/>
              <a:pPr/>
              <a:t>12</a:t>
            </a:fld>
            <a:endParaRPr lang="ja-JP" altLang="en-US"/>
          </a:p>
        </p:txBody>
      </p:sp>
      <p:sp>
        <p:nvSpPr>
          <p:cNvPr id="9" name="正方形/長方形 8">
            <a:extLst>
              <a:ext uri="{FF2B5EF4-FFF2-40B4-BE49-F238E27FC236}">
                <a16:creationId xmlns:a16="http://schemas.microsoft.com/office/drawing/2014/main" id="{AFFD6020-EF00-F206-2F22-7BC2F941077E}"/>
              </a:ext>
            </a:extLst>
          </p:cNvPr>
          <p:cNvSpPr/>
          <p:nvPr/>
        </p:nvSpPr>
        <p:spPr>
          <a:xfrm>
            <a:off x="4513931" y="2352188"/>
            <a:ext cx="1245745" cy="10641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600" b="1">
                <a:solidFill>
                  <a:schemeClr val="tx1"/>
                </a:solidFill>
                <a:latin typeface="Meiryo UI" panose="020B0604030504040204" pitchFamily="50" charset="-128"/>
                <a:ea typeface="Meiryo UI" panose="020B0604030504040204" pitchFamily="50" charset="-128"/>
              </a:rPr>
              <a:t>スポット会議</a:t>
            </a:r>
            <a:endParaRPr kumimoji="1" lang="en-US" altLang="ja-JP" sz="1600" b="1">
              <a:solidFill>
                <a:schemeClr val="tx1"/>
              </a:solidFill>
              <a:latin typeface="Meiryo UI" panose="020B0604030504040204" pitchFamily="50" charset="-128"/>
              <a:ea typeface="Meiryo UI" panose="020B0604030504040204" pitchFamily="50" charset="-128"/>
            </a:endParaRPr>
          </a:p>
        </p:txBody>
      </p:sp>
      <p:sp>
        <p:nvSpPr>
          <p:cNvPr id="10" name="フローチャート: 書類 9">
            <a:extLst>
              <a:ext uri="{FF2B5EF4-FFF2-40B4-BE49-F238E27FC236}">
                <a16:creationId xmlns:a16="http://schemas.microsoft.com/office/drawing/2014/main" id="{B494E3CA-240A-2ABB-2B0C-97C6CC3CDAFB}"/>
              </a:ext>
            </a:extLst>
          </p:cNvPr>
          <p:cNvSpPr/>
          <p:nvPr/>
        </p:nvSpPr>
        <p:spPr>
          <a:xfrm>
            <a:off x="457427" y="2543230"/>
            <a:ext cx="1073426" cy="865463"/>
          </a:xfrm>
          <a:prstGeom prst="flowChartDocumen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a:solidFill>
                  <a:schemeClr val="tx1"/>
                </a:solidFill>
                <a:latin typeface="Meiryo UI" panose="020B0604030504040204" pitchFamily="50" charset="-128"/>
                <a:ea typeface="Meiryo UI" panose="020B0604030504040204" pitchFamily="50" charset="-128"/>
              </a:rPr>
              <a:t>WBS</a:t>
            </a: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11" name="フローチャート: 書類 10">
            <a:extLst>
              <a:ext uri="{FF2B5EF4-FFF2-40B4-BE49-F238E27FC236}">
                <a16:creationId xmlns:a16="http://schemas.microsoft.com/office/drawing/2014/main" id="{A565F694-13BC-742D-8300-CC2193D9E41E}"/>
              </a:ext>
            </a:extLst>
          </p:cNvPr>
          <p:cNvSpPr/>
          <p:nvPr/>
        </p:nvSpPr>
        <p:spPr>
          <a:xfrm>
            <a:off x="457427" y="3724567"/>
            <a:ext cx="1073426" cy="865463"/>
          </a:xfrm>
          <a:prstGeom prst="flowChartDocumen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a:solidFill>
                  <a:schemeClr val="tx1"/>
                </a:solidFill>
                <a:latin typeface="Meiryo UI" panose="020B0604030504040204" pitchFamily="50" charset="-128"/>
                <a:ea typeface="Meiryo UI" panose="020B0604030504040204" pitchFamily="50" charset="-128"/>
              </a:rPr>
              <a:t>課題</a:t>
            </a:r>
            <a:endParaRPr lang="en-US" altLang="ja-JP">
              <a:solidFill>
                <a:schemeClr val="tx1"/>
              </a:solidFill>
              <a:latin typeface="Meiryo UI" panose="020B0604030504040204" pitchFamily="50" charset="-128"/>
              <a:ea typeface="Meiryo UI" panose="020B0604030504040204" pitchFamily="50" charset="-128"/>
            </a:endParaRPr>
          </a:p>
          <a:p>
            <a:pPr algn="ctr"/>
            <a:r>
              <a:rPr lang="ja-JP" altLang="en-US">
                <a:solidFill>
                  <a:schemeClr val="tx1"/>
                </a:solidFill>
                <a:latin typeface="Meiryo UI" panose="020B0604030504040204" pitchFamily="50" charset="-128"/>
                <a:ea typeface="Meiryo UI" panose="020B0604030504040204" pitchFamily="50" charset="-128"/>
              </a:rPr>
              <a:t>一覧</a:t>
            </a: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A5B3EB5-B6C6-AE52-C0C5-FEFED91CA1DF}"/>
              </a:ext>
            </a:extLst>
          </p:cNvPr>
          <p:cNvSpPr/>
          <p:nvPr/>
        </p:nvSpPr>
        <p:spPr>
          <a:xfrm>
            <a:off x="1664281" y="2650577"/>
            <a:ext cx="2487131"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ja-JP" altLang="en-US" sz="1600" dirty="0">
                <a:solidFill>
                  <a:schemeClr val="tx1"/>
                </a:solidFill>
                <a:latin typeface="Meiryo UI" panose="020B0604030504040204" pitchFamily="50" charset="-128"/>
                <a:ea typeface="Meiryo UI" panose="020B0604030504040204" pitchFamily="50" charset="-128"/>
              </a:rPr>
              <a:t>プロジェクトの全タスクと</a:t>
            </a:r>
            <a:br>
              <a:rPr lang="en-US" altLang="ja-JP" sz="1600" dirty="0">
                <a:solidFill>
                  <a:schemeClr val="tx1"/>
                </a:solidFill>
                <a:latin typeface="Meiryo UI" panose="020B0604030504040204" pitchFamily="50" charset="-128"/>
                <a:ea typeface="Meiryo UI" panose="020B0604030504040204" pitchFamily="50" charset="-128"/>
              </a:rPr>
            </a:br>
            <a:r>
              <a:rPr lang="ja-JP" altLang="en-US" sz="1600" dirty="0">
                <a:solidFill>
                  <a:schemeClr val="tx1"/>
                </a:solidFill>
                <a:latin typeface="Meiryo UI" panose="020B0604030504040204" pitchFamily="50" charset="-128"/>
                <a:ea typeface="Meiryo UI" panose="020B0604030504040204" pitchFamily="50" charset="-128"/>
              </a:rPr>
              <a:t>スケジュールを可視化</a:t>
            </a:r>
            <a:endParaRPr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（エクセルやプロジェクト管理ツール）</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9BE21D1D-CF6B-86AC-EE86-1B4162FC156E}"/>
              </a:ext>
            </a:extLst>
          </p:cNvPr>
          <p:cNvSpPr/>
          <p:nvPr/>
        </p:nvSpPr>
        <p:spPr>
          <a:xfrm>
            <a:off x="1664281" y="3786477"/>
            <a:ext cx="2348515"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ja-JP" altLang="en-US" sz="1600">
                <a:solidFill>
                  <a:schemeClr val="tx1"/>
                </a:solidFill>
                <a:latin typeface="Meiryo UI" panose="020B0604030504040204" pitchFamily="50" charset="-128"/>
                <a:ea typeface="Meiryo UI" panose="020B0604030504040204" pitchFamily="50" charset="-128"/>
              </a:rPr>
              <a:t>プロジェクト内で発生する課題と対処状況を一覧化</a:t>
            </a:r>
            <a:endParaRPr kumimoji="1" lang="en-US" altLang="ja-JP" sz="16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35D2D30-AEC3-7F6D-4EA4-A1F1AD548E30}"/>
              </a:ext>
            </a:extLst>
          </p:cNvPr>
          <p:cNvSpPr/>
          <p:nvPr/>
        </p:nvSpPr>
        <p:spPr>
          <a:xfrm>
            <a:off x="774567" y="1484615"/>
            <a:ext cx="2841704"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u="sng">
                <a:solidFill>
                  <a:schemeClr val="tx1"/>
                </a:solidFill>
                <a:latin typeface="Meiryo UI" panose="020B0604030504040204" pitchFamily="50" charset="-128"/>
                <a:ea typeface="Meiryo UI" panose="020B0604030504040204" pitchFamily="50" charset="-128"/>
              </a:rPr>
              <a:t>各種管理手法</a:t>
            </a:r>
            <a:endParaRPr kumimoji="1" lang="en-US" altLang="ja-JP" b="1" u="sng">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380F4CE0-C5AF-62CC-9011-9CF4B69E6AA3}"/>
              </a:ext>
            </a:extLst>
          </p:cNvPr>
          <p:cNvSpPr/>
          <p:nvPr/>
        </p:nvSpPr>
        <p:spPr>
          <a:xfrm>
            <a:off x="4513931" y="3716878"/>
            <a:ext cx="1245745" cy="10641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600" b="1">
                <a:solidFill>
                  <a:schemeClr val="tx1"/>
                </a:solidFill>
                <a:latin typeface="Meiryo UI" panose="020B0604030504040204" pitchFamily="50" charset="-128"/>
                <a:ea typeface="Meiryo UI" panose="020B0604030504040204" pitchFamily="50" charset="-128"/>
              </a:rPr>
              <a:t>定例会</a:t>
            </a:r>
            <a:endParaRPr kumimoji="1" lang="en-US" altLang="ja-JP" sz="1600" b="1">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BC1DFD0-5192-F20A-27CC-6FF03AE011A1}"/>
              </a:ext>
            </a:extLst>
          </p:cNvPr>
          <p:cNvSpPr/>
          <p:nvPr/>
        </p:nvSpPr>
        <p:spPr>
          <a:xfrm>
            <a:off x="7136734" y="2607671"/>
            <a:ext cx="1795510"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180975" indent="-180975">
              <a:buFont typeface="Arial" panose="020B0604020202020204" pitchFamily="34" charset="0"/>
              <a:buChar char="•"/>
            </a:pPr>
            <a:r>
              <a:rPr lang="en-US" altLang="zh-TW" sz="1400" dirty="0">
                <a:solidFill>
                  <a:schemeClr val="tx1"/>
                </a:solidFill>
                <a:latin typeface="Meiryo UI" panose="020B0604030504040204" pitchFamily="50" charset="-128"/>
                <a:ea typeface="Meiryo UI" panose="020B0604030504040204" pitchFamily="50" charset="-128"/>
              </a:rPr>
              <a:t>DX</a:t>
            </a:r>
            <a:r>
              <a:rPr lang="zh-TW" altLang="en-US" sz="1400" dirty="0">
                <a:solidFill>
                  <a:schemeClr val="tx1"/>
                </a:solidFill>
                <a:latin typeface="Meiryo UI" panose="020B0604030504040204" pitchFamily="50" charset="-128"/>
                <a:ea typeface="Meiryo UI" panose="020B0604030504040204" pitchFamily="50" charset="-128"/>
              </a:rPr>
              <a:t>推進係長</a:t>
            </a:r>
          </a:p>
          <a:p>
            <a:pPr marL="180975" indent="-180975">
              <a:buFont typeface="Arial" panose="020B0604020202020204" pitchFamily="34" charset="0"/>
              <a:buChar char="•"/>
            </a:pPr>
            <a:r>
              <a:rPr lang="zh-TW" altLang="en-US" sz="1400" dirty="0">
                <a:solidFill>
                  <a:schemeClr val="tx1"/>
                </a:solidFill>
                <a:latin typeface="Meiryo UI" panose="020B0604030504040204" pitchFamily="50" charset="-128"/>
                <a:ea typeface="Meiryo UI" panose="020B0604030504040204" pitchFamily="50" charset="-128"/>
              </a:rPr>
              <a:t>住民記録担当係長</a:t>
            </a:r>
          </a:p>
          <a:p>
            <a:pPr marL="180975" indent="-180975">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係員</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B97E26DC-3631-9E74-2596-BF3034FBA160}"/>
              </a:ext>
            </a:extLst>
          </p:cNvPr>
          <p:cNvSpPr/>
          <p:nvPr/>
        </p:nvSpPr>
        <p:spPr>
          <a:xfrm>
            <a:off x="7136734" y="3962509"/>
            <a:ext cx="2113144"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180975" indent="-180975">
              <a:buFont typeface="Arial" panose="020B0604020202020204" pitchFamily="34" charset="0"/>
              <a:buChar char="•"/>
            </a:pPr>
            <a:r>
              <a:rPr lang="en-US" altLang="zh-TW" sz="1400" dirty="0">
                <a:solidFill>
                  <a:schemeClr val="tx1"/>
                </a:solidFill>
                <a:latin typeface="Meiryo UI" panose="020B0604030504040204" pitchFamily="50" charset="-128"/>
                <a:ea typeface="Meiryo UI" panose="020B0604030504040204" pitchFamily="50" charset="-128"/>
              </a:rPr>
              <a:t>DX</a:t>
            </a:r>
            <a:r>
              <a:rPr lang="zh-TW" altLang="en-US" sz="1400" dirty="0">
                <a:solidFill>
                  <a:schemeClr val="tx1"/>
                </a:solidFill>
                <a:latin typeface="Meiryo UI" panose="020B0604030504040204" pitchFamily="50" charset="-128"/>
                <a:ea typeface="Meiryo UI" panose="020B0604030504040204" pitchFamily="50" charset="-128"/>
              </a:rPr>
              <a:t>推進係長</a:t>
            </a:r>
          </a:p>
          <a:p>
            <a:pPr marL="180975" indent="-180975">
              <a:buFont typeface="Arial" panose="020B0604020202020204" pitchFamily="34" charset="0"/>
              <a:buChar char="•"/>
            </a:pPr>
            <a:r>
              <a:rPr lang="zh-TW" altLang="en-US" sz="1400" dirty="0">
                <a:solidFill>
                  <a:schemeClr val="tx1"/>
                </a:solidFill>
                <a:latin typeface="Meiryo UI" panose="020B0604030504040204" pitchFamily="50" charset="-128"/>
                <a:ea typeface="Meiryo UI" panose="020B0604030504040204" pitchFamily="50" charset="-128"/>
              </a:rPr>
              <a:t>住民記録担当係長</a:t>
            </a:r>
          </a:p>
          <a:p>
            <a:pPr marL="180975" indent="-180975">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係員</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1A69B3E4-F7F2-6C9B-28CD-6CB3FD211D22}"/>
              </a:ext>
            </a:extLst>
          </p:cNvPr>
          <p:cNvSpPr/>
          <p:nvPr/>
        </p:nvSpPr>
        <p:spPr>
          <a:xfrm>
            <a:off x="8829170" y="2352187"/>
            <a:ext cx="3065078" cy="1064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180975" indent="-180975">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適時、課題等が発生の都度対応を協議</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430D2574-1D3A-EDB6-3009-38086E64B27E}"/>
              </a:ext>
            </a:extLst>
          </p:cNvPr>
          <p:cNvSpPr/>
          <p:nvPr/>
        </p:nvSpPr>
        <p:spPr>
          <a:xfrm>
            <a:off x="8775411" y="3657058"/>
            <a:ext cx="3065078" cy="11838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180975" indent="-180975">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プロジェクト</a:t>
            </a:r>
            <a:r>
              <a:rPr lang="ja-JP" altLang="en-US" sz="1400" dirty="0">
                <a:solidFill>
                  <a:schemeClr val="tx1"/>
                </a:solidFill>
                <a:latin typeface="Meiryo UI" panose="020B0604030504040204" pitchFamily="50" charset="-128"/>
                <a:ea typeface="Meiryo UI" panose="020B0604030504040204" pitchFamily="50" charset="-128"/>
              </a:rPr>
              <a:t>活動の実施</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マイルストンに影響する課題が発生した場合は、課長会議にエスカレーション</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10E18FB-7B62-A76E-A22C-F86DDB945388}"/>
              </a:ext>
            </a:extLst>
          </p:cNvPr>
          <p:cNvSpPr/>
          <p:nvPr/>
        </p:nvSpPr>
        <p:spPr>
          <a:xfrm>
            <a:off x="5941036" y="2613640"/>
            <a:ext cx="1098510"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400">
                <a:solidFill>
                  <a:schemeClr val="tx1"/>
                </a:solidFill>
                <a:latin typeface="Meiryo UI" panose="020B0604030504040204" pitchFamily="50" charset="-128"/>
                <a:ea typeface="Meiryo UI" panose="020B0604030504040204" pitchFamily="50" charset="-128"/>
              </a:rPr>
              <a:t>適時</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FD21E9D-BB9D-853F-499B-05B44DFCA5E9}"/>
              </a:ext>
            </a:extLst>
          </p:cNvPr>
          <p:cNvSpPr/>
          <p:nvPr/>
        </p:nvSpPr>
        <p:spPr>
          <a:xfrm>
            <a:off x="5609353" y="3962509"/>
            <a:ext cx="1761876"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400">
                <a:solidFill>
                  <a:schemeClr val="tx1"/>
                </a:solidFill>
                <a:latin typeface="Meiryo UI" panose="020B0604030504040204" pitchFamily="50" charset="-128"/>
                <a:ea typeface="Meiryo UI" panose="020B0604030504040204" pitchFamily="50" charset="-128"/>
              </a:rPr>
              <a:t>隔週</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69B9718-12DA-6641-0C40-57D761421D84}"/>
              </a:ext>
            </a:extLst>
          </p:cNvPr>
          <p:cNvSpPr/>
          <p:nvPr/>
        </p:nvSpPr>
        <p:spPr>
          <a:xfrm>
            <a:off x="4529688" y="5183815"/>
            <a:ext cx="1245745" cy="10641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課長会議</a:t>
            </a:r>
            <a:endParaRPr kumimoji="1" lang="en-US" altLang="ja-JP" sz="1600" b="1"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180674C5-72C4-8315-CCDF-F9711DD0C187}"/>
              </a:ext>
            </a:extLst>
          </p:cNvPr>
          <p:cNvSpPr/>
          <p:nvPr/>
        </p:nvSpPr>
        <p:spPr>
          <a:xfrm>
            <a:off x="7152491" y="5328113"/>
            <a:ext cx="1472592" cy="7755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180975" indent="-180975">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DX</a:t>
            </a:r>
            <a:r>
              <a:rPr lang="ja-JP" altLang="en-US" sz="1400" dirty="0">
                <a:solidFill>
                  <a:schemeClr val="tx1"/>
                </a:solidFill>
                <a:latin typeface="Meiryo UI" panose="020B0604030504040204" pitchFamily="50" charset="-128"/>
                <a:ea typeface="Meiryo UI" panose="020B0604030504040204" pitchFamily="50" charset="-128"/>
              </a:rPr>
              <a:t>担当課長</a:t>
            </a:r>
            <a:endParaRPr lang="en-US" altLang="ja-JP" sz="1400" dirty="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窓口担当課長</a:t>
            </a:r>
            <a:endParaRPr lang="en-US" altLang="ja-JP" sz="1400" dirty="0">
              <a:solidFill>
                <a:schemeClr val="tx1"/>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各係長</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12EB8D1F-8DE6-1B3F-83F6-7F3E6F95261F}"/>
              </a:ext>
            </a:extLst>
          </p:cNvPr>
          <p:cNvSpPr/>
          <p:nvPr/>
        </p:nvSpPr>
        <p:spPr>
          <a:xfrm>
            <a:off x="8806443" y="5429446"/>
            <a:ext cx="3065078"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180975" indent="-180975">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重大な課題が発生した場合に、その対応策を議論</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63A081A-6475-68B8-22BD-4BD0C1D25CA2}"/>
              </a:ext>
            </a:extLst>
          </p:cNvPr>
          <p:cNvSpPr/>
          <p:nvPr/>
        </p:nvSpPr>
        <p:spPr>
          <a:xfrm>
            <a:off x="5956793" y="5429446"/>
            <a:ext cx="1098510"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1400">
                <a:solidFill>
                  <a:schemeClr val="tx1"/>
                </a:solidFill>
                <a:latin typeface="Meiryo UI" panose="020B0604030504040204" pitchFamily="50" charset="-128"/>
                <a:ea typeface="Meiryo UI" panose="020B0604030504040204" pitchFamily="50" charset="-128"/>
              </a:rPr>
              <a:t>随時</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B6DB4CF0-0FAA-1915-73AF-8C99FC832631}"/>
              </a:ext>
            </a:extLst>
          </p:cNvPr>
          <p:cNvSpPr/>
          <p:nvPr/>
        </p:nvSpPr>
        <p:spPr>
          <a:xfrm>
            <a:off x="6177497" y="1865084"/>
            <a:ext cx="595035" cy="338554"/>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600" b="1">
                <a:latin typeface="Meiryo UI" panose="020B0604030504040204" pitchFamily="50" charset="-128"/>
                <a:ea typeface="Meiryo UI" panose="020B0604030504040204" pitchFamily="50" charset="-128"/>
              </a:rPr>
              <a:t>頻度</a:t>
            </a:r>
          </a:p>
        </p:txBody>
      </p:sp>
      <p:cxnSp>
        <p:nvCxnSpPr>
          <p:cNvPr id="27" name="直線コネクタ 26">
            <a:extLst>
              <a:ext uri="{FF2B5EF4-FFF2-40B4-BE49-F238E27FC236}">
                <a16:creationId xmlns:a16="http://schemas.microsoft.com/office/drawing/2014/main" id="{F6222646-AC62-1C0E-8427-6B07FD5F6C62}"/>
              </a:ext>
            </a:extLst>
          </p:cNvPr>
          <p:cNvCxnSpPr>
            <a:cxnSpLocks/>
          </p:cNvCxnSpPr>
          <p:nvPr/>
        </p:nvCxnSpPr>
        <p:spPr>
          <a:xfrm>
            <a:off x="5925761" y="2212034"/>
            <a:ext cx="1041715" cy="0"/>
          </a:xfrm>
          <a:prstGeom prst="line">
            <a:avLst/>
          </a:prstGeom>
          <a:ln w="9525">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9A5AC2F9-29B3-9708-297E-3BA4A91F3CEF}"/>
              </a:ext>
            </a:extLst>
          </p:cNvPr>
          <p:cNvSpPr/>
          <p:nvPr/>
        </p:nvSpPr>
        <p:spPr>
          <a:xfrm>
            <a:off x="7413048" y="1865084"/>
            <a:ext cx="800219" cy="338554"/>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600" b="1">
                <a:latin typeface="Meiryo UI" panose="020B0604030504040204" pitchFamily="50" charset="-128"/>
                <a:ea typeface="Meiryo UI" panose="020B0604030504040204" pitchFamily="50" charset="-128"/>
              </a:rPr>
              <a:t>参加者</a:t>
            </a:r>
          </a:p>
        </p:txBody>
      </p:sp>
      <p:cxnSp>
        <p:nvCxnSpPr>
          <p:cNvPr id="29" name="直線コネクタ 28">
            <a:extLst>
              <a:ext uri="{FF2B5EF4-FFF2-40B4-BE49-F238E27FC236}">
                <a16:creationId xmlns:a16="http://schemas.microsoft.com/office/drawing/2014/main" id="{1B313748-89BD-5F81-2ED1-D0F691036A50}"/>
              </a:ext>
            </a:extLst>
          </p:cNvPr>
          <p:cNvCxnSpPr>
            <a:cxnSpLocks/>
          </p:cNvCxnSpPr>
          <p:nvPr/>
        </p:nvCxnSpPr>
        <p:spPr>
          <a:xfrm>
            <a:off x="7136734" y="2212034"/>
            <a:ext cx="1352849" cy="0"/>
          </a:xfrm>
          <a:prstGeom prst="line">
            <a:avLst/>
          </a:prstGeom>
          <a:ln w="9525">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F0B175A3-B889-1B3D-7ACB-EF42735FBD18}"/>
              </a:ext>
            </a:extLst>
          </p:cNvPr>
          <p:cNvCxnSpPr>
            <a:cxnSpLocks/>
          </p:cNvCxnSpPr>
          <p:nvPr/>
        </p:nvCxnSpPr>
        <p:spPr>
          <a:xfrm>
            <a:off x="8675879" y="2212034"/>
            <a:ext cx="3056700" cy="0"/>
          </a:xfrm>
          <a:prstGeom prst="line">
            <a:avLst/>
          </a:prstGeom>
          <a:ln w="9525">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95907581-DE04-F106-A9A8-96F398F627A9}"/>
              </a:ext>
            </a:extLst>
          </p:cNvPr>
          <p:cNvSpPr/>
          <p:nvPr/>
        </p:nvSpPr>
        <p:spPr>
          <a:xfrm>
            <a:off x="9906710" y="1865084"/>
            <a:ext cx="595035" cy="338554"/>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600" b="1">
                <a:latin typeface="Meiryo UI" panose="020B0604030504040204" pitchFamily="50" charset="-128"/>
                <a:ea typeface="Meiryo UI" panose="020B0604030504040204" pitchFamily="50" charset="-128"/>
              </a:rPr>
              <a:t>議題</a:t>
            </a:r>
          </a:p>
        </p:txBody>
      </p:sp>
      <p:cxnSp>
        <p:nvCxnSpPr>
          <p:cNvPr id="32" name="直線コネクタ 31">
            <a:extLst>
              <a:ext uri="{FF2B5EF4-FFF2-40B4-BE49-F238E27FC236}">
                <a16:creationId xmlns:a16="http://schemas.microsoft.com/office/drawing/2014/main" id="{23DC45FD-1405-B8ED-5C1B-DCB7ED4D33AA}"/>
              </a:ext>
            </a:extLst>
          </p:cNvPr>
          <p:cNvCxnSpPr>
            <a:cxnSpLocks/>
          </p:cNvCxnSpPr>
          <p:nvPr/>
        </p:nvCxnSpPr>
        <p:spPr>
          <a:xfrm>
            <a:off x="5925761" y="3436447"/>
            <a:ext cx="5806818"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379EC433-7D1C-853F-3963-087C61BC19B6}"/>
              </a:ext>
            </a:extLst>
          </p:cNvPr>
          <p:cNvCxnSpPr>
            <a:cxnSpLocks/>
          </p:cNvCxnSpPr>
          <p:nvPr/>
        </p:nvCxnSpPr>
        <p:spPr>
          <a:xfrm>
            <a:off x="5925761" y="4903385"/>
            <a:ext cx="5806818"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コンテンツ プレースホルダー 2">
            <a:extLst>
              <a:ext uri="{FF2B5EF4-FFF2-40B4-BE49-F238E27FC236}">
                <a16:creationId xmlns:a16="http://schemas.microsoft.com/office/drawing/2014/main" id="{BEBED47C-4BD9-E1F2-54C9-58865AF7F248}"/>
              </a:ext>
            </a:extLst>
          </p:cNvPr>
          <p:cNvSpPr>
            <a:spLocks noGrp="1"/>
          </p:cNvSpPr>
          <p:nvPr>
            <p:ph idx="1"/>
          </p:nvPr>
        </p:nvSpPr>
        <p:spPr>
          <a:xfrm>
            <a:off x="335360" y="918445"/>
            <a:ext cx="11521280" cy="468055"/>
          </a:xfrm>
        </p:spPr>
        <p:txBody>
          <a:bodyPr/>
          <a:lstStyle/>
          <a:p>
            <a:r>
              <a:rPr kumimoji="1" lang="ja-JP" altLang="en-US" sz="2000" b="0">
                <a:latin typeface="Meiryo UI" panose="020B0604030504040204" pitchFamily="50" charset="-128"/>
                <a:ea typeface="Meiryo UI" panose="020B0604030504040204" pitchFamily="50" charset="-128"/>
              </a:rPr>
              <a:t>プロジェクト管理（進捗管理・課題管理・会議体）は以下を想定しています。</a:t>
            </a:r>
          </a:p>
        </p:txBody>
      </p:sp>
      <p:sp>
        <p:nvSpPr>
          <p:cNvPr id="37" name="正方形/長方形 36">
            <a:extLst>
              <a:ext uri="{FF2B5EF4-FFF2-40B4-BE49-F238E27FC236}">
                <a16:creationId xmlns:a16="http://schemas.microsoft.com/office/drawing/2014/main" id="{483ED40B-D8D0-3905-4240-34E7ED75FDEC}"/>
              </a:ext>
            </a:extLst>
          </p:cNvPr>
          <p:cNvSpPr/>
          <p:nvPr/>
        </p:nvSpPr>
        <p:spPr>
          <a:xfrm>
            <a:off x="7154879" y="1432337"/>
            <a:ext cx="2841704" cy="57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b="1" u="sng">
                <a:solidFill>
                  <a:schemeClr val="tx1"/>
                </a:solidFill>
                <a:latin typeface="Meiryo UI" panose="020B0604030504040204" pitchFamily="50" charset="-128"/>
                <a:ea typeface="Meiryo UI" panose="020B0604030504040204" pitchFamily="50" charset="-128"/>
              </a:rPr>
              <a:t>会議体</a:t>
            </a:r>
            <a:endParaRPr kumimoji="1" lang="en-US" altLang="ja-JP" b="1" u="sng">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BB370B83-FBDB-55E0-B072-DCB07670AC95}"/>
              </a:ext>
            </a:extLst>
          </p:cNvPr>
          <p:cNvSpPr/>
          <p:nvPr/>
        </p:nvSpPr>
        <p:spPr>
          <a:xfrm>
            <a:off x="2974909" y="3374409"/>
            <a:ext cx="5569534" cy="171578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会議体は組織の実情に応じて設定してください</a:t>
            </a:r>
            <a:endParaRPr kumimoji="1" lang="en-US" altLang="ja-JP" dirty="0">
              <a:solidFill>
                <a:schemeClr val="tx1"/>
              </a:solidFill>
              <a:latin typeface="Meiryo UI" panose="020B0604030504040204" pitchFamily="50" charset="-128"/>
              <a:ea typeface="Meiryo UI" panose="020B0604030504040204" pitchFamily="50" charset="-128"/>
            </a:endParaRPr>
          </a:p>
          <a:p>
            <a:pPr algn="ctr"/>
            <a:r>
              <a:rPr lang="ja-JP" altLang="en-US" dirty="0">
                <a:solidFill>
                  <a:schemeClr val="tx1"/>
                </a:solidFill>
                <a:latin typeface="Meiryo UI" panose="020B0604030504040204" pitchFamily="50" charset="-128"/>
                <a:ea typeface="Meiryo UI" panose="020B0604030504040204" pitchFamily="50" charset="-128"/>
              </a:rPr>
              <a:t>定例での開催を推奨します</a:t>
            </a:r>
            <a:endParaRPr kumimoji="1" lang="ja-JP" altLang="en-US"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21564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1A591555-4EA5-10F3-0173-A30A434C782A}"/>
              </a:ext>
            </a:extLst>
          </p:cNvPr>
          <p:cNvSpPr>
            <a:spLocks noGrp="1"/>
          </p:cNvSpPr>
          <p:nvPr>
            <p:ph type="title"/>
          </p:nvPr>
        </p:nvSpPr>
        <p:spPr/>
        <p:txBody>
          <a:bodyPr/>
          <a:lstStyle/>
          <a:p>
            <a:r>
              <a:rPr lang="ja-JP" altLang="en-US"/>
              <a:t>目次のページ</a:t>
            </a:r>
          </a:p>
        </p:txBody>
      </p:sp>
      <p:sp>
        <p:nvSpPr>
          <p:cNvPr id="9" name="コンテンツ プレースホルダー 8">
            <a:extLst>
              <a:ext uri="{FF2B5EF4-FFF2-40B4-BE49-F238E27FC236}">
                <a16:creationId xmlns:a16="http://schemas.microsoft.com/office/drawing/2014/main" id="{900A9DD4-4730-65A2-6492-483864638671}"/>
              </a:ext>
            </a:extLst>
          </p:cNvPr>
          <p:cNvSpPr>
            <a:spLocks noGrp="1"/>
          </p:cNvSpPr>
          <p:nvPr>
            <p:ph idx="1"/>
          </p:nvPr>
        </p:nvSpPr>
        <p:spPr/>
        <p:txBody>
          <a:bodyPr/>
          <a:lstStyle/>
          <a:p>
            <a:pPr marL="457200" indent="-457200">
              <a:buFont typeface="+mj-lt"/>
              <a:buAutoNum type="arabicPeriod"/>
              <a:tabLst>
                <a:tab pos="2874963" algn="l"/>
              </a:tabLst>
            </a:pPr>
            <a:r>
              <a:rPr lang="ja-JP" altLang="en-US" sz="2000" dirty="0"/>
              <a:t>本業務の目的・目標</a:t>
            </a:r>
            <a:r>
              <a:rPr lang="en-US" altLang="ja-JP" sz="2000" dirty="0"/>
              <a:t>	……………………… P-3</a:t>
            </a:r>
          </a:p>
          <a:p>
            <a:pPr marL="457200" indent="-457200">
              <a:buFont typeface="+mj-lt"/>
              <a:buAutoNum type="arabicPeriod"/>
              <a:tabLst>
                <a:tab pos="2874963" algn="l"/>
              </a:tabLst>
            </a:pPr>
            <a:r>
              <a:rPr lang="ja-JP" altLang="en-US" sz="2000" dirty="0"/>
              <a:t>プロジェクト作業概要</a:t>
            </a:r>
            <a:r>
              <a:rPr lang="en-US" altLang="ja-JP" sz="2000" dirty="0"/>
              <a:t>	……………………… P-4</a:t>
            </a:r>
          </a:p>
          <a:p>
            <a:pPr marL="457200" indent="-457200">
              <a:buFont typeface="+mj-lt"/>
              <a:buAutoNum type="arabicPeriod"/>
              <a:tabLst>
                <a:tab pos="2874963" algn="l"/>
              </a:tabLst>
            </a:pPr>
            <a:r>
              <a:rPr lang="ja-JP" altLang="en-US" sz="2000" dirty="0"/>
              <a:t>スケジュール概要</a:t>
            </a:r>
            <a:r>
              <a:rPr lang="en-US" altLang="ja-JP" sz="2000" dirty="0"/>
              <a:t>	……………………… P-5</a:t>
            </a:r>
          </a:p>
          <a:p>
            <a:pPr marL="457200" indent="-457200">
              <a:buFont typeface="+mj-lt"/>
              <a:buAutoNum type="arabicPeriod"/>
              <a:tabLst>
                <a:tab pos="2874963" algn="l"/>
              </a:tabLst>
            </a:pPr>
            <a:r>
              <a:rPr lang="ja-JP" altLang="en-US" sz="2000" dirty="0"/>
              <a:t>作業項目</a:t>
            </a:r>
            <a:r>
              <a:rPr lang="en-US" altLang="ja-JP" sz="2000" dirty="0"/>
              <a:t>	……………………… P-6</a:t>
            </a:r>
          </a:p>
          <a:p>
            <a:pPr marL="457200" indent="-457200">
              <a:buFont typeface="+mj-lt"/>
              <a:buAutoNum type="arabicPeriod"/>
              <a:tabLst>
                <a:tab pos="2874963" algn="l"/>
              </a:tabLst>
            </a:pPr>
            <a:r>
              <a:rPr lang="ja-JP" altLang="en-US" sz="2000" dirty="0"/>
              <a:t>役割分担</a:t>
            </a:r>
            <a:r>
              <a:rPr lang="en-US" altLang="ja-JP" sz="2000" dirty="0"/>
              <a:t>	……………………… P-7</a:t>
            </a:r>
          </a:p>
          <a:p>
            <a:pPr marL="457200" indent="-457200">
              <a:buFont typeface="+mj-lt"/>
              <a:buAutoNum type="arabicPeriod"/>
              <a:tabLst>
                <a:tab pos="2874963" algn="l"/>
              </a:tabLst>
            </a:pPr>
            <a:r>
              <a:rPr lang="ja-JP" altLang="en-US" sz="2000" dirty="0"/>
              <a:t>実施体制</a:t>
            </a:r>
            <a:r>
              <a:rPr lang="en-US" altLang="ja-JP" sz="2000" dirty="0"/>
              <a:t>	……………………… P-10</a:t>
            </a:r>
          </a:p>
          <a:p>
            <a:pPr marL="457200" indent="-457200">
              <a:buFont typeface="+mj-lt"/>
              <a:buAutoNum type="arabicPeriod"/>
              <a:tabLst>
                <a:tab pos="2874963" algn="l"/>
              </a:tabLst>
            </a:pPr>
            <a:r>
              <a:rPr lang="ja-JP" altLang="en-US" sz="2000" dirty="0"/>
              <a:t>プロジェクト管理</a:t>
            </a:r>
            <a:r>
              <a:rPr lang="en-US" altLang="ja-JP" sz="2000" dirty="0"/>
              <a:t>	……………………… P-12</a:t>
            </a:r>
          </a:p>
        </p:txBody>
      </p:sp>
      <p:sp>
        <p:nvSpPr>
          <p:cNvPr id="11" name="フッター プレースホルダー 10">
            <a:extLst>
              <a:ext uri="{FF2B5EF4-FFF2-40B4-BE49-F238E27FC236}">
                <a16:creationId xmlns:a16="http://schemas.microsoft.com/office/drawing/2014/main" id="{189A6FD8-3AFB-846D-9FE3-48989EACFD88}"/>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730C391F-39BF-06ED-82DE-81597B34732D}"/>
              </a:ext>
            </a:extLst>
          </p:cNvPr>
          <p:cNvSpPr>
            <a:spLocks noGrp="1"/>
          </p:cNvSpPr>
          <p:nvPr>
            <p:ph type="sldNum" sz="quarter" idx="12"/>
          </p:nvPr>
        </p:nvSpPr>
        <p:spPr/>
        <p:txBody>
          <a:bodyPr/>
          <a:lstStyle/>
          <a:p>
            <a:fld id="{42C06FF3-EDEF-40D9-844B-E8BDE887AEB1}" type="slidenum">
              <a:rPr kumimoji="1" lang="ja-JP" altLang="en-US" smtClean="0"/>
              <a:t>2</a:t>
            </a:fld>
            <a:endParaRPr kumimoji="1" lang="ja-JP" altLang="en-US"/>
          </a:p>
        </p:txBody>
      </p:sp>
    </p:spTree>
    <p:extLst>
      <p:ext uri="{BB962C8B-B14F-4D97-AF65-F5344CB8AC3E}">
        <p14:creationId xmlns:p14="http://schemas.microsoft.com/office/powerpoint/2010/main" val="1374855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32FE0B-A58C-4275-DE81-7104B71C8012}"/>
              </a:ext>
            </a:extLst>
          </p:cNvPr>
          <p:cNvSpPr>
            <a:spLocks noGrp="1"/>
          </p:cNvSpPr>
          <p:nvPr>
            <p:ph type="title"/>
          </p:nvPr>
        </p:nvSpPr>
        <p:spPr/>
        <p:txBody>
          <a:bodyPr/>
          <a:lstStyle/>
          <a:p>
            <a:r>
              <a:rPr kumimoji="1" lang="ja-JP" altLang="en-US"/>
              <a:t>本業務の目的・目標</a:t>
            </a:r>
          </a:p>
        </p:txBody>
      </p:sp>
      <p:sp>
        <p:nvSpPr>
          <p:cNvPr id="4" name="フッター プレースホルダー 3">
            <a:extLst>
              <a:ext uri="{FF2B5EF4-FFF2-40B4-BE49-F238E27FC236}">
                <a16:creationId xmlns:a16="http://schemas.microsoft.com/office/drawing/2014/main" id="{1F296BC4-5DBA-2F54-2A86-9C711874B92D}"/>
              </a:ext>
            </a:extLst>
          </p:cNvPr>
          <p:cNvSpPr>
            <a:spLocks noGrp="1"/>
          </p:cNvSpPr>
          <p:nvPr>
            <p:ph type="ftr" sz="quarter" idx="11"/>
          </p:nvPr>
        </p:nvSpPr>
        <p:spPr/>
        <p:txBody>
          <a:body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E7F3EA16-517F-E3DB-F0AB-2EE64C222CB6}"/>
              </a:ext>
            </a:extLst>
          </p:cNvPr>
          <p:cNvSpPr>
            <a:spLocks noGrp="1"/>
          </p:cNvSpPr>
          <p:nvPr>
            <p:ph type="sldNum" sz="quarter" idx="12"/>
          </p:nvPr>
        </p:nvSpPr>
        <p:spPr/>
        <p:txBody>
          <a:bodyPr/>
          <a:lstStyle/>
          <a:p>
            <a:fld id="{42C06FF3-EDEF-40D9-844B-E8BDE887AEB1}" type="slidenum">
              <a:rPr lang="ja-JP" altLang="en-US" smtClean="0"/>
              <a:pPr/>
              <a:t>3</a:t>
            </a:fld>
            <a:endParaRPr lang="ja-JP" altLang="en-US"/>
          </a:p>
        </p:txBody>
      </p:sp>
      <p:sp>
        <p:nvSpPr>
          <p:cNvPr id="6" name="コンテンツ プレースホルダー 2">
            <a:extLst>
              <a:ext uri="{FF2B5EF4-FFF2-40B4-BE49-F238E27FC236}">
                <a16:creationId xmlns:a16="http://schemas.microsoft.com/office/drawing/2014/main" id="{8CA4F9DE-1DCE-233F-84FA-1A7A2A9D8A85}"/>
              </a:ext>
            </a:extLst>
          </p:cNvPr>
          <p:cNvSpPr>
            <a:spLocks noGrp="1"/>
          </p:cNvSpPr>
          <p:nvPr>
            <p:ph idx="1"/>
          </p:nvPr>
        </p:nvSpPr>
        <p:spPr>
          <a:xfrm>
            <a:off x="335360" y="882684"/>
            <a:ext cx="11521280" cy="981093"/>
          </a:xfrm>
        </p:spPr>
        <p:txBody>
          <a:bodyPr/>
          <a:lstStyle/>
          <a:p>
            <a:pPr>
              <a:lnSpc>
                <a:spcPct val="100000"/>
              </a:lnSpc>
            </a:pPr>
            <a:r>
              <a:rPr kumimoji="1" lang="ja-JP" altLang="en-US" sz="2000" b="0" dirty="0">
                <a:latin typeface="Meiryo UI" panose="020B0604030504040204" pitchFamily="50" charset="-128"/>
                <a:ea typeface="Meiryo UI" panose="020B0604030504040204" pitchFamily="50" charset="-128"/>
              </a:rPr>
              <a:t>本プロジェクトの目的は、○○区市町村の転入等異動手続に関する窓口</a:t>
            </a:r>
            <a:r>
              <a:rPr lang="ja-JP" altLang="en-US" sz="2000" b="0" dirty="0"/>
              <a:t>業務</a:t>
            </a:r>
            <a:r>
              <a:rPr kumimoji="1" lang="ja-JP" altLang="en-US" sz="2000" b="0" dirty="0">
                <a:latin typeface="Meiryo UI" panose="020B0604030504040204" pitchFamily="50" charset="-128"/>
                <a:ea typeface="Meiryo UI" panose="020B0604030504040204" pitchFamily="50" charset="-128"/>
              </a:rPr>
              <a:t>及び関係課に対するバックヤードの情報連携の現状</a:t>
            </a:r>
            <a:r>
              <a:rPr lang="ja-JP" altLang="en-US" sz="2000" b="0" dirty="0"/>
              <a:t>・課題の把握を通じ施策</a:t>
            </a:r>
            <a:r>
              <a:rPr kumimoji="1" lang="ja-JP" altLang="en-US" sz="2000" b="0" dirty="0">
                <a:latin typeface="Meiryo UI" panose="020B0604030504040204" pitchFamily="50" charset="-128"/>
                <a:ea typeface="Meiryo UI" panose="020B0604030504040204" pitchFamily="50" charset="-128"/>
              </a:rPr>
              <a:t>を検討し、</a:t>
            </a:r>
            <a:r>
              <a:rPr lang="ja-JP" altLang="en-US" sz="2000" b="0" dirty="0"/>
              <a:t>その</a:t>
            </a:r>
            <a:r>
              <a:rPr kumimoji="1" lang="ja-JP" altLang="en-US" sz="2000" b="0" dirty="0">
                <a:latin typeface="Meiryo UI" panose="020B0604030504040204" pitchFamily="50" charset="-128"/>
                <a:ea typeface="Meiryo UI" panose="020B0604030504040204" pitchFamily="50" charset="-128"/>
              </a:rPr>
              <a:t>結果を</a:t>
            </a:r>
            <a:r>
              <a:rPr lang="ja-JP" altLang="en-US" sz="2000" b="0" dirty="0"/>
              <a:t>基に</a:t>
            </a:r>
            <a:r>
              <a:rPr kumimoji="1" lang="ja-JP" altLang="en-US" sz="2000" b="0" dirty="0">
                <a:latin typeface="Meiryo UI" panose="020B0604030504040204" pitchFamily="50" charset="-128"/>
                <a:ea typeface="Meiryo UI" panose="020B0604030504040204" pitchFamily="50" charset="-128"/>
              </a:rPr>
              <a:t>令和</a:t>
            </a:r>
            <a:r>
              <a:rPr lang="ja-JP" altLang="en-US" sz="2000" b="0" dirty="0"/>
              <a:t>〇</a:t>
            </a:r>
            <a:r>
              <a:rPr kumimoji="1" lang="ja-JP" altLang="en-US" sz="2000" b="0" dirty="0">
                <a:latin typeface="Meiryo UI" panose="020B0604030504040204" pitchFamily="50" charset="-128"/>
                <a:ea typeface="Meiryo UI" panose="020B0604030504040204" pitchFamily="50" charset="-128"/>
              </a:rPr>
              <a:t>年度に向けた</a:t>
            </a:r>
            <a:r>
              <a:rPr lang="ja-JP" altLang="en-US" sz="2000" b="0" dirty="0"/>
              <a:t>書かない窓口システム</a:t>
            </a:r>
            <a:r>
              <a:rPr kumimoji="1" lang="ja-JP" altLang="en-US" sz="2000" b="0" dirty="0">
                <a:latin typeface="Meiryo UI" panose="020B0604030504040204" pitchFamily="50" charset="-128"/>
                <a:ea typeface="Meiryo UI" panose="020B0604030504040204" pitchFamily="50" charset="-128"/>
              </a:rPr>
              <a:t>の導入計画の</a:t>
            </a:r>
            <a:r>
              <a:rPr lang="ja-JP" altLang="en-US" sz="2000" b="0" dirty="0"/>
              <a:t>方針策定および予算要求に向けた準備</a:t>
            </a:r>
            <a:r>
              <a:rPr kumimoji="1" lang="ja-JP" altLang="en-US" sz="2000" b="0" dirty="0">
                <a:latin typeface="Meiryo UI" panose="020B0604030504040204" pitchFamily="50" charset="-128"/>
                <a:ea typeface="Meiryo UI" panose="020B0604030504040204" pitchFamily="50" charset="-128"/>
              </a:rPr>
              <a:t>を推進することです。</a:t>
            </a:r>
            <a:endParaRPr kumimoji="1" lang="en-US" altLang="ja-JP" sz="2000" b="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A097AE0-D6DF-973E-8503-52FC7EDFE4F8}"/>
              </a:ext>
            </a:extLst>
          </p:cNvPr>
          <p:cNvSpPr/>
          <p:nvPr/>
        </p:nvSpPr>
        <p:spPr>
          <a:xfrm>
            <a:off x="8447808" y="2323680"/>
            <a:ext cx="3027600" cy="652792"/>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異動に関する</a:t>
            </a:r>
            <a:endParaRPr lang="en-US" altLang="ja-JP" sz="1600" b="1" dirty="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現状把握・課題の明確化</a:t>
            </a:r>
            <a:endParaRPr lang="zh-TW" altLang="en-US" sz="1600" b="1"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16CDF13B-4178-3D37-C65B-96D233B8DF97}"/>
              </a:ext>
            </a:extLst>
          </p:cNvPr>
          <p:cNvSpPr/>
          <p:nvPr/>
        </p:nvSpPr>
        <p:spPr>
          <a:xfrm>
            <a:off x="518241" y="2232346"/>
            <a:ext cx="3026676" cy="849668"/>
          </a:xfrm>
          <a:prstGeom prst="rect">
            <a:avLst/>
          </a:prstGeom>
          <a:solidFill>
            <a:srgbClr val="018838"/>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i="0" u="none" strike="noStrike" kern="1200" cap="none" spc="0" baseline="0" dirty="0">
                <a:solidFill>
                  <a:schemeClr val="bg1"/>
                </a:solidFill>
                <a:uFillTx/>
                <a:latin typeface="Meiryo UI" panose="020B0604030504040204" pitchFamily="50" charset="-128"/>
                <a:ea typeface="Meiryo UI" panose="020B0604030504040204" pitchFamily="50" charset="-128"/>
              </a:rPr>
              <a:t>窓口業務における</a:t>
            </a:r>
            <a:endParaRPr lang="en-US" altLang="ja-JP" sz="1600" b="1" i="0" u="none" strike="noStrike" kern="1200" cap="none" spc="0" baseline="0" dirty="0">
              <a:solidFill>
                <a:schemeClr val="bg1"/>
              </a:solidFill>
              <a:uFillTx/>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i="0" u="none" strike="noStrike" kern="1200" cap="none" spc="0" baseline="0" dirty="0">
                <a:solidFill>
                  <a:schemeClr val="bg1"/>
                </a:solidFill>
                <a:uFillTx/>
                <a:latin typeface="Meiryo UI" panose="020B0604030504040204" pitchFamily="50" charset="-128"/>
                <a:ea typeface="Meiryo UI" panose="020B0604030504040204" pitchFamily="50" charset="-128"/>
              </a:rPr>
              <a:t>書かない窓口の導入方針策定及び予算要求準備</a:t>
            </a:r>
            <a:endParaRPr lang="en-US" altLang="ja-JP" sz="1600" b="1" i="0" u="none" strike="noStrike" kern="1200" cap="none" spc="0" baseline="0" dirty="0">
              <a:solidFill>
                <a:schemeClr val="bg1"/>
              </a:solidFill>
              <a:uFillTx/>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1C3A768-94C9-713B-0428-008524328060}"/>
              </a:ext>
            </a:extLst>
          </p:cNvPr>
          <p:cNvSpPr/>
          <p:nvPr/>
        </p:nvSpPr>
        <p:spPr>
          <a:xfrm>
            <a:off x="8447346" y="3870326"/>
            <a:ext cx="3027600" cy="65213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システム要求事項・</a:t>
            </a:r>
            <a:endParaRPr lang="en-US" altLang="ja-JP" sz="1600" b="1" dirty="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システム評価軸の明確化</a:t>
            </a:r>
            <a:endParaRPr lang="zh-TW" altLang="en-US" sz="1600"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A037C3BD-743E-6A99-5B95-2292F33D7433}"/>
              </a:ext>
            </a:extLst>
          </p:cNvPr>
          <p:cNvSpPr txBox="1"/>
          <p:nvPr/>
        </p:nvSpPr>
        <p:spPr>
          <a:xfrm>
            <a:off x="518241" y="3080443"/>
            <a:ext cx="3026676"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latin typeface="Meiryo UI" panose="020B0604030504040204" pitchFamily="50" charset="-128"/>
                <a:ea typeface="Meiryo UI" panose="020B0604030504040204" pitchFamily="50" charset="-128"/>
              </a:rPr>
              <a:t>繁忙期に最長で</a:t>
            </a: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時間程度の待ち時間が発生している状況。書かない窓口の導入を検討し来庁者の利便性向上を目指す</a:t>
            </a:r>
            <a:endParaRPr lang="en-US" altLang="ja-JP"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84CA6267-04FD-B385-31FE-06C0FF21CEF4}"/>
              </a:ext>
            </a:extLst>
          </p:cNvPr>
          <p:cNvSpPr txBox="1"/>
          <p:nvPr/>
        </p:nvSpPr>
        <p:spPr>
          <a:xfrm>
            <a:off x="1172597" y="1863777"/>
            <a:ext cx="1717964" cy="338554"/>
          </a:xfrm>
          <a:prstGeom prst="rect">
            <a:avLst/>
          </a:prstGeom>
          <a:noFill/>
        </p:spPr>
        <p:txBody>
          <a:bodyPr wrap="square" rtlCol="0">
            <a:spAutoFit/>
          </a:bodyPr>
          <a:lstStyle/>
          <a:p>
            <a:pPr algn="ctr"/>
            <a:r>
              <a:rPr kumimoji="1" lang="ja-JP" altLang="en-US" sz="1600" b="1" u="sng">
                <a:latin typeface="Meiryo UI" panose="020B0604030504040204" pitchFamily="50" charset="-128"/>
                <a:ea typeface="Meiryo UI" panose="020B0604030504040204" pitchFamily="50" charset="-128"/>
              </a:rPr>
              <a:t>プロジェクト目的</a:t>
            </a:r>
          </a:p>
        </p:txBody>
      </p:sp>
      <p:sp>
        <p:nvSpPr>
          <p:cNvPr id="13" name="正方形/長方形 12">
            <a:extLst>
              <a:ext uri="{FF2B5EF4-FFF2-40B4-BE49-F238E27FC236}">
                <a16:creationId xmlns:a16="http://schemas.microsoft.com/office/drawing/2014/main" id="{E46A1BFE-EE9C-4272-4EC5-32F145E8F5FF}"/>
              </a:ext>
            </a:extLst>
          </p:cNvPr>
          <p:cNvSpPr/>
          <p:nvPr/>
        </p:nvSpPr>
        <p:spPr>
          <a:xfrm>
            <a:off x="4372563" y="2329213"/>
            <a:ext cx="3027600" cy="652792"/>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優先順位を考慮した対応方針の策定</a:t>
            </a:r>
            <a:endParaRPr lang="zh-TW" altLang="en-US" sz="1600" b="1"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E0955E18-6A47-763C-A881-B5F533571D24}"/>
              </a:ext>
            </a:extLst>
          </p:cNvPr>
          <p:cNvSpPr/>
          <p:nvPr/>
        </p:nvSpPr>
        <p:spPr>
          <a:xfrm>
            <a:off x="4372101" y="3875996"/>
            <a:ext cx="3027600" cy="65213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課題解決に有効となる</a:t>
            </a:r>
            <a:endParaRPr lang="en-US" altLang="ja-JP" sz="1600" b="1" dirty="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書かない窓口システムの評価実施</a:t>
            </a:r>
            <a:endParaRPr lang="zh-TW" altLang="en-US" sz="1600" b="1"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52EB2427-AED4-48EE-69FF-C3B8D8765148}"/>
              </a:ext>
            </a:extLst>
          </p:cNvPr>
          <p:cNvSpPr txBox="1"/>
          <p:nvPr/>
        </p:nvSpPr>
        <p:spPr>
          <a:xfrm>
            <a:off x="5027843" y="1863777"/>
            <a:ext cx="1717964" cy="338554"/>
          </a:xfrm>
          <a:prstGeom prst="rect">
            <a:avLst/>
          </a:prstGeom>
          <a:noFill/>
        </p:spPr>
        <p:txBody>
          <a:bodyPr wrap="square" rtlCol="0">
            <a:spAutoFit/>
          </a:bodyPr>
          <a:lstStyle/>
          <a:p>
            <a:pPr algn="ctr"/>
            <a:r>
              <a:rPr lang="ja-JP" altLang="en-US" sz="1600" b="1" u="sng">
                <a:latin typeface="Meiryo UI" panose="020B0604030504040204" pitchFamily="50" charset="-128"/>
                <a:ea typeface="Meiryo UI" panose="020B0604030504040204" pitchFamily="50" charset="-128"/>
              </a:rPr>
              <a:t>プロジェクト目標</a:t>
            </a:r>
            <a:endParaRPr kumimoji="1" lang="ja-JP" altLang="en-US" sz="1600" b="1" u="sng">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9FA719F9-A98D-E9C2-9F60-7828DFFF5BE6}"/>
              </a:ext>
            </a:extLst>
          </p:cNvPr>
          <p:cNvSpPr txBox="1"/>
          <p:nvPr/>
        </p:nvSpPr>
        <p:spPr>
          <a:xfrm>
            <a:off x="9102164" y="1863777"/>
            <a:ext cx="1717964" cy="338554"/>
          </a:xfrm>
          <a:prstGeom prst="rect">
            <a:avLst/>
          </a:prstGeom>
          <a:noFill/>
        </p:spPr>
        <p:txBody>
          <a:bodyPr wrap="square" rtlCol="0">
            <a:spAutoFit/>
          </a:bodyPr>
          <a:lstStyle/>
          <a:p>
            <a:pPr algn="ctr"/>
            <a:r>
              <a:rPr kumimoji="1" lang="ja-JP" altLang="en-US" sz="1600" b="1" u="sng">
                <a:latin typeface="Meiryo UI" panose="020B0604030504040204" pitchFamily="50" charset="-128"/>
                <a:ea typeface="Meiryo UI" panose="020B0604030504040204" pitchFamily="50" charset="-128"/>
              </a:rPr>
              <a:t>取組方針</a:t>
            </a:r>
          </a:p>
        </p:txBody>
      </p:sp>
      <p:sp>
        <p:nvSpPr>
          <p:cNvPr id="17" name="テキスト ボックス 16">
            <a:extLst>
              <a:ext uri="{FF2B5EF4-FFF2-40B4-BE49-F238E27FC236}">
                <a16:creationId xmlns:a16="http://schemas.microsoft.com/office/drawing/2014/main" id="{E34DF27B-961A-909B-080E-6F00FCFAF11B}"/>
              </a:ext>
            </a:extLst>
          </p:cNvPr>
          <p:cNvSpPr txBox="1"/>
          <p:nvPr/>
        </p:nvSpPr>
        <p:spPr>
          <a:xfrm>
            <a:off x="4373025" y="2976472"/>
            <a:ext cx="3026676" cy="646331"/>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一覧化した課題について、解決案を整理</a:t>
            </a:r>
            <a:r>
              <a:rPr lang="ja-JP" altLang="en-US" sz="1200" dirty="0">
                <a:latin typeface="Meiryo UI" panose="020B0604030504040204" pitchFamily="50" charset="-128"/>
                <a:ea typeface="Meiryo UI" panose="020B0604030504040204" pitchFamily="50" charset="-128"/>
              </a:rPr>
              <a:t>し</a:t>
            </a:r>
            <a:r>
              <a:rPr kumimoji="1" lang="ja-JP" altLang="en-US" sz="1200" dirty="0">
                <a:latin typeface="Meiryo UI" panose="020B0604030504040204" pitchFamily="50" charset="-128"/>
                <a:ea typeface="Meiryo UI" panose="020B0604030504040204" pitchFamily="50" charset="-128"/>
              </a:rPr>
              <a:t>リスト化</a:t>
            </a:r>
            <a:endParaRPr kumimoji="1" lang="en-US" altLang="ja-JP" sz="12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200" dirty="0">
                <a:latin typeface="Meiryo UI" panose="020B0604030504040204" pitchFamily="50" charset="-128"/>
                <a:ea typeface="Meiryo UI" panose="020B0604030504040204" pitchFamily="50" charset="-128"/>
              </a:rPr>
              <a:t>書かない窓口の対応方針</a:t>
            </a:r>
            <a:r>
              <a:rPr kumimoji="1" lang="ja-JP" altLang="en-US" sz="1200" dirty="0">
                <a:latin typeface="Meiryo UI" panose="020B0604030504040204" pitchFamily="50" charset="-128"/>
                <a:ea typeface="Meiryo UI" panose="020B0604030504040204" pitchFamily="50" charset="-128"/>
              </a:rPr>
              <a:t>を策定</a:t>
            </a:r>
            <a:endParaRPr kumimoji="1" lang="en-US" altLang="ja-JP" sz="12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9F3EF1D-2004-36E1-423C-FA62E29BD954}"/>
              </a:ext>
            </a:extLst>
          </p:cNvPr>
          <p:cNvSpPr txBox="1"/>
          <p:nvPr/>
        </p:nvSpPr>
        <p:spPr>
          <a:xfrm>
            <a:off x="4370715" y="4521358"/>
            <a:ext cx="3026676" cy="461665"/>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latin typeface="Meiryo UI" panose="020B0604030504040204" pitchFamily="50" charset="-128"/>
                <a:ea typeface="Meiryo UI" panose="020B0604030504040204" pitchFamily="50" charset="-128"/>
              </a:rPr>
              <a:t>課題の解決に資する書かない窓口システムについて、選定のための</a:t>
            </a:r>
            <a:r>
              <a:rPr kumimoji="1" lang="ja-JP" altLang="en-US" sz="1200" dirty="0">
                <a:latin typeface="Meiryo UI" panose="020B0604030504040204" pitchFamily="50" charset="-128"/>
                <a:ea typeface="Meiryo UI" panose="020B0604030504040204" pitchFamily="50" charset="-128"/>
              </a:rPr>
              <a:t>評価を</a:t>
            </a:r>
            <a:r>
              <a:rPr lang="ja-JP" altLang="en-US" sz="1200" dirty="0">
                <a:latin typeface="Meiryo UI" panose="020B0604030504040204" pitchFamily="50" charset="-128"/>
                <a:ea typeface="Meiryo UI" panose="020B0604030504040204" pitchFamily="50" charset="-128"/>
              </a:rPr>
              <a:t>実施</a:t>
            </a:r>
            <a:endParaRPr kumimoji="1" lang="en-US" altLang="ja-JP" sz="12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A062C0-AF0A-3680-CFD1-9C1375677AF6}"/>
              </a:ext>
            </a:extLst>
          </p:cNvPr>
          <p:cNvSpPr txBox="1"/>
          <p:nvPr/>
        </p:nvSpPr>
        <p:spPr>
          <a:xfrm>
            <a:off x="8447808" y="2976472"/>
            <a:ext cx="3026676" cy="646331"/>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業務ヒアリング、窓口体験調査等の確認により、窓口業務の現状</a:t>
            </a:r>
            <a:r>
              <a:rPr lang="ja-JP" altLang="en-US" sz="1200" dirty="0">
                <a:latin typeface="Meiryo UI" panose="020B0604030504040204" pitchFamily="50" charset="-128"/>
                <a:ea typeface="Meiryo UI" panose="020B0604030504040204" pitchFamily="50" charset="-128"/>
              </a:rPr>
              <a:t>把握を行い課題抽出と一覧化を実施</a:t>
            </a:r>
            <a:endParaRPr lang="en-US" altLang="ja-JP" sz="12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3D2FF0B1-6EF3-954F-CF38-9D5E4E9D964C}"/>
              </a:ext>
            </a:extLst>
          </p:cNvPr>
          <p:cNvSpPr txBox="1"/>
          <p:nvPr/>
        </p:nvSpPr>
        <p:spPr>
          <a:xfrm>
            <a:off x="8445498" y="4528135"/>
            <a:ext cx="3026676"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latin typeface="Meiryo UI" panose="020B0604030504040204" pitchFamily="50" charset="-128"/>
                <a:ea typeface="Meiryo UI" panose="020B0604030504040204" pitchFamily="50" charset="-128"/>
              </a:rPr>
              <a:t>一覧化した課題について、システム化により課題解決が見込まれる項目について整理を実施</a:t>
            </a:r>
            <a:endParaRPr lang="en-US" altLang="ja-JP" sz="12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200" dirty="0">
                <a:latin typeface="Meiryo UI" panose="020B0604030504040204" pitchFamily="50" charset="-128"/>
                <a:ea typeface="Meiryo UI" panose="020B0604030504040204" pitchFamily="50" charset="-128"/>
              </a:rPr>
              <a:t>評価観点を策定</a:t>
            </a:r>
            <a:endParaRPr lang="en-US" altLang="ja-JP" sz="1200" dirty="0">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6E3DAFE4-3CDD-FBC5-1F0E-2BD99B001D0F}"/>
              </a:ext>
            </a:extLst>
          </p:cNvPr>
          <p:cNvCxnSpPr>
            <a:cxnSpLocks/>
            <a:stCxn id="9" idx="3"/>
            <a:endCxn id="13" idx="1"/>
          </p:cNvCxnSpPr>
          <p:nvPr/>
        </p:nvCxnSpPr>
        <p:spPr>
          <a:xfrm flipV="1">
            <a:off x="3544917" y="2655609"/>
            <a:ext cx="827646" cy="1571"/>
          </a:xfrm>
          <a:prstGeom prst="line">
            <a:avLst/>
          </a:prstGeom>
          <a:ln w="38100">
            <a:solidFill>
              <a:srgbClr val="018838"/>
            </a:solidFill>
          </a:ln>
        </p:spPr>
        <p:style>
          <a:lnRef idx="1">
            <a:schemeClr val="accent1"/>
          </a:lnRef>
          <a:fillRef idx="0">
            <a:schemeClr val="accent1"/>
          </a:fillRef>
          <a:effectRef idx="0">
            <a:schemeClr val="accent1"/>
          </a:effectRef>
          <a:fontRef idx="minor">
            <a:schemeClr val="tx1"/>
          </a:fontRef>
        </p:style>
      </p:cxnSp>
      <p:cxnSp>
        <p:nvCxnSpPr>
          <p:cNvPr id="25" name="コネクタ: カギ線 24">
            <a:extLst>
              <a:ext uri="{FF2B5EF4-FFF2-40B4-BE49-F238E27FC236}">
                <a16:creationId xmlns:a16="http://schemas.microsoft.com/office/drawing/2014/main" id="{E809A753-6BDD-69F0-6B8A-B385B077FC49}"/>
              </a:ext>
            </a:extLst>
          </p:cNvPr>
          <p:cNvCxnSpPr>
            <a:cxnSpLocks/>
            <a:stCxn id="9" idx="3"/>
            <a:endCxn id="14" idx="1"/>
          </p:cNvCxnSpPr>
          <p:nvPr/>
        </p:nvCxnSpPr>
        <p:spPr>
          <a:xfrm>
            <a:off x="3544917" y="2657180"/>
            <a:ext cx="827184" cy="1544886"/>
          </a:xfrm>
          <a:prstGeom prst="bentConnector3">
            <a:avLst/>
          </a:prstGeom>
          <a:ln w="28575">
            <a:solidFill>
              <a:srgbClr val="018838"/>
            </a:solidFill>
          </a:ln>
        </p:spPr>
        <p:style>
          <a:lnRef idx="1">
            <a:schemeClr val="accent1"/>
          </a:lnRef>
          <a:fillRef idx="0">
            <a:schemeClr val="accent1"/>
          </a:fillRef>
          <a:effectRef idx="0">
            <a:schemeClr val="accent1"/>
          </a:effectRef>
          <a:fontRef idx="minor">
            <a:schemeClr val="tx1"/>
          </a:fontRef>
        </p:style>
      </p:cxnSp>
      <p:sp>
        <p:nvSpPr>
          <p:cNvPr id="3" name="矢印: 下 2">
            <a:extLst>
              <a:ext uri="{FF2B5EF4-FFF2-40B4-BE49-F238E27FC236}">
                <a16:creationId xmlns:a16="http://schemas.microsoft.com/office/drawing/2014/main" id="{BB1E4C6A-2BC6-BE54-D5F6-1C5074CACD02}"/>
              </a:ext>
            </a:extLst>
          </p:cNvPr>
          <p:cNvSpPr/>
          <p:nvPr/>
        </p:nvSpPr>
        <p:spPr>
          <a:xfrm rot="5400000">
            <a:off x="6810526" y="3438470"/>
            <a:ext cx="2224146" cy="636846"/>
          </a:xfrm>
          <a:prstGeom prst="downArrow">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02695518-C8ED-EA05-5735-7EFE54D164BE}"/>
              </a:ext>
            </a:extLst>
          </p:cNvPr>
          <p:cNvSpPr/>
          <p:nvPr/>
        </p:nvSpPr>
        <p:spPr>
          <a:xfrm>
            <a:off x="8447346" y="5366108"/>
            <a:ext cx="3027600" cy="65213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関係部署の明確化、関係者間での方向性検討</a:t>
            </a:r>
            <a:endParaRPr lang="zh-TW" altLang="en-US" sz="1600" b="1" dirty="0">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6A5F9E4A-B6CC-6DFB-A568-4AA73FD727D9}"/>
              </a:ext>
            </a:extLst>
          </p:cNvPr>
          <p:cNvSpPr/>
          <p:nvPr/>
        </p:nvSpPr>
        <p:spPr>
          <a:xfrm>
            <a:off x="4372101" y="5371778"/>
            <a:ext cx="3027600" cy="65213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600" b="1" dirty="0">
                <a:latin typeface="Meiryo UI" panose="020B0604030504040204" pitchFamily="50" charset="-128"/>
                <a:ea typeface="Meiryo UI" panose="020B0604030504040204" pitchFamily="50" charset="-128"/>
              </a:rPr>
              <a:t>関係部署間での合意形成</a:t>
            </a:r>
            <a:endParaRPr lang="zh-TW" altLang="en-US" sz="1600" b="1" dirty="0">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FC807709-3852-5F63-5AF7-D2EFC91AEACC}"/>
              </a:ext>
            </a:extLst>
          </p:cNvPr>
          <p:cNvSpPr txBox="1"/>
          <p:nvPr/>
        </p:nvSpPr>
        <p:spPr>
          <a:xfrm>
            <a:off x="4370715" y="6017140"/>
            <a:ext cx="3026676" cy="461665"/>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latin typeface="Meiryo UI" panose="020B0604030504040204" pitchFamily="50" charset="-128"/>
                <a:ea typeface="Meiryo UI" panose="020B0604030504040204" pitchFamily="50" charset="-128"/>
              </a:rPr>
              <a:t>関係部署間で次年度以降の動きについて合意形成を図る</a:t>
            </a:r>
            <a:endParaRPr kumimoji="1" lang="en-US" altLang="ja-JP" sz="1200"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CA452603-1D2F-240E-8081-6D38A6DAFE03}"/>
              </a:ext>
            </a:extLst>
          </p:cNvPr>
          <p:cNvSpPr txBox="1"/>
          <p:nvPr/>
        </p:nvSpPr>
        <p:spPr>
          <a:xfrm>
            <a:off x="8445498" y="6023917"/>
            <a:ext cx="3026676" cy="461665"/>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latin typeface="Meiryo UI" panose="020B0604030504040204" pitchFamily="50" charset="-128"/>
                <a:ea typeface="Meiryo UI" panose="020B0604030504040204" pitchFamily="50" charset="-128"/>
              </a:rPr>
              <a:t>現行業務、業務の実施体制の整理を進めることにより範囲を明確化し体制を構築</a:t>
            </a:r>
            <a:endParaRPr lang="en-US" altLang="ja-JP" sz="1200" dirty="0">
              <a:latin typeface="Meiryo UI" panose="020B0604030504040204" pitchFamily="50" charset="-128"/>
              <a:ea typeface="Meiryo UI" panose="020B0604030504040204" pitchFamily="50" charset="-128"/>
            </a:endParaRPr>
          </a:p>
        </p:txBody>
      </p:sp>
      <p:cxnSp>
        <p:nvCxnSpPr>
          <p:cNvPr id="32" name="コネクタ: カギ線 31">
            <a:extLst>
              <a:ext uri="{FF2B5EF4-FFF2-40B4-BE49-F238E27FC236}">
                <a16:creationId xmlns:a16="http://schemas.microsoft.com/office/drawing/2014/main" id="{8159397E-679E-36BA-0C6E-9B6E53BF2510}"/>
              </a:ext>
            </a:extLst>
          </p:cNvPr>
          <p:cNvCxnSpPr>
            <a:cxnSpLocks/>
            <a:stCxn id="9" idx="3"/>
            <a:endCxn id="28" idx="1"/>
          </p:cNvCxnSpPr>
          <p:nvPr/>
        </p:nvCxnSpPr>
        <p:spPr>
          <a:xfrm>
            <a:off x="3544917" y="2657180"/>
            <a:ext cx="827184" cy="3040668"/>
          </a:xfrm>
          <a:prstGeom prst="bentConnector3">
            <a:avLst>
              <a:gd name="adj1" fmla="val 50000"/>
            </a:avLst>
          </a:prstGeom>
          <a:ln w="28575">
            <a:solidFill>
              <a:srgbClr val="01883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749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a:extLst>
              <a:ext uri="{FF2B5EF4-FFF2-40B4-BE49-F238E27FC236}">
                <a16:creationId xmlns:a16="http://schemas.microsoft.com/office/drawing/2014/main" id="{662019EC-CCED-352F-059F-6DFE24A5DC4C}"/>
              </a:ext>
            </a:extLst>
          </p:cNvPr>
          <p:cNvSpPr/>
          <p:nvPr/>
        </p:nvSpPr>
        <p:spPr>
          <a:xfrm>
            <a:off x="8153400" y="2018789"/>
            <a:ext cx="3850409" cy="2442859"/>
          </a:xfrm>
          <a:prstGeom prst="rect">
            <a:avLst/>
          </a:prstGeom>
          <a:solidFill>
            <a:schemeClr val="accent6"/>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zh-TW" altLang="en-US" sz="1600" b="1">
              <a:solidFill>
                <a:schemeClr val="bg1"/>
              </a:solidFill>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5632FE0B-A58C-4275-DE81-7104B71C8012}"/>
              </a:ext>
            </a:extLst>
          </p:cNvPr>
          <p:cNvSpPr>
            <a:spLocks noGrp="1"/>
          </p:cNvSpPr>
          <p:nvPr>
            <p:ph type="title"/>
          </p:nvPr>
        </p:nvSpPr>
        <p:spPr/>
        <p:txBody>
          <a:bodyPr/>
          <a:lstStyle/>
          <a:p>
            <a:r>
              <a:rPr kumimoji="1" lang="ja-JP" altLang="en-US"/>
              <a:t>プロジェクト作業概要</a:t>
            </a:r>
          </a:p>
        </p:txBody>
      </p:sp>
      <p:sp>
        <p:nvSpPr>
          <p:cNvPr id="4" name="フッター プレースホルダー 3">
            <a:extLst>
              <a:ext uri="{FF2B5EF4-FFF2-40B4-BE49-F238E27FC236}">
                <a16:creationId xmlns:a16="http://schemas.microsoft.com/office/drawing/2014/main" id="{1F296BC4-5DBA-2F54-2A86-9C711874B92D}"/>
              </a:ext>
            </a:extLst>
          </p:cNvPr>
          <p:cNvSpPr>
            <a:spLocks noGrp="1"/>
          </p:cNvSpPr>
          <p:nvPr>
            <p:ph type="ftr" sz="quarter" idx="11"/>
          </p:nvPr>
        </p:nvSpPr>
        <p:spPr/>
        <p:txBody>
          <a:body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E7F3EA16-517F-E3DB-F0AB-2EE64C222CB6}"/>
              </a:ext>
            </a:extLst>
          </p:cNvPr>
          <p:cNvSpPr>
            <a:spLocks noGrp="1"/>
          </p:cNvSpPr>
          <p:nvPr>
            <p:ph type="sldNum" sz="quarter" idx="12"/>
          </p:nvPr>
        </p:nvSpPr>
        <p:spPr/>
        <p:txBody>
          <a:bodyPr/>
          <a:lstStyle/>
          <a:p>
            <a:fld id="{42C06FF3-EDEF-40D9-844B-E8BDE887AEB1}" type="slidenum">
              <a:rPr lang="ja-JP" altLang="en-US" smtClean="0"/>
              <a:pPr/>
              <a:t>4</a:t>
            </a:fld>
            <a:endParaRPr lang="ja-JP" altLang="en-US"/>
          </a:p>
        </p:txBody>
      </p:sp>
      <p:sp>
        <p:nvSpPr>
          <p:cNvPr id="6" name="コンテンツ プレースホルダー 2">
            <a:extLst>
              <a:ext uri="{FF2B5EF4-FFF2-40B4-BE49-F238E27FC236}">
                <a16:creationId xmlns:a16="http://schemas.microsoft.com/office/drawing/2014/main" id="{8CA4F9DE-1DCE-233F-84FA-1A7A2A9D8A85}"/>
              </a:ext>
            </a:extLst>
          </p:cNvPr>
          <p:cNvSpPr>
            <a:spLocks noGrp="1"/>
          </p:cNvSpPr>
          <p:nvPr>
            <p:ph idx="1"/>
          </p:nvPr>
        </p:nvSpPr>
        <p:spPr>
          <a:xfrm>
            <a:off x="335360" y="918445"/>
            <a:ext cx="11521280" cy="468055"/>
          </a:xfrm>
        </p:spPr>
        <p:txBody>
          <a:bodyPr/>
          <a:lstStyle/>
          <a:p>
            <a:pPr>
              <a:lnSpc>
                <a:spcPct val="100000"/>
              </a:lnSpc>
            </a:pPr>
            <a:r>
              <a:rPr lang="ja-JP" altLang="en-US" sz="2000" b="0" dirty="0"/>
              <a:t>プロジェクトの全体像を以下に示します。</a:t>
            </a:r>
            <a:endParaRPr lang="en-US" altLang="ja-JP" sz="2000" b="0" dirty="0"/>
          </a:p>
        </p:txBody>
      </p:sp>
      <p:sp>
        <p:nvSpPr>
          <p:cNvPr id="3" name="正方形/長方形 2">
            <a:extLst>
              <a:ext uri="{FF2B5EF4-FFF2-40B4-BE49-F238E27FC236}">
                <a16:creationId xmlns:a16="http://schemas.microsoft.com/office/drawing/2014/main" id="{C7253E75-36ED-F88D-2541-51D0DE7348CA}"/>
              </a:ext>
            </a:extLst>
          </p:cNvPr>
          <p:cNvSpPr/>
          <p:nvPr/>
        </p:nvSpPr>
        <p:spPr>
          <a:xfrm>
            <a:off x="189562" y="2018792"/>
            <a:ext cx="3947088" cy="2442858"/>
          </a:xfrm>
          <a:prstGeom prst="rect">
            <a:avLst/>
          </a:prstGeom>
          <a:solidFill>
            <a:schemeClr val="accent6"/>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zh-TW" altLang="en-US" sz="16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061E434-0A84-B579-F690-23C42CEB6732}"/>
              </a:ext>
            </a:extLst>
          </p:cNvPr>
          <p:cNvSpPr/>
          <p:nvPr/>
        </p:nvSpPr>
        <p:spPr>
          <a:xfrm>
            <a:off x="187314" y="4565199"/>
            <a:ext cx="11816495" cy="1314519"/>
          </a:xfrm>
          <a:prstGeom prst="rect">
            <a:avLst/>
          </a:prstGeom>
          <a:solidFill>
            <a:schemeClr val="accent6"/>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zh-TW" altLang="en-US" sz="16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F870100-54A9-F1C8-97B0-1F2FE9A2D3CF}"/>
              </a:ext>
            </a:extLst>
          </p:cNvPr>
          <p:cNvSpPr/>
          <p:nvPr/>
        </p:nvSpPr>
        <p:spPr>
          <a:xfrm>
            <a:off x="4219821" y="2018790"/>
            <a:ext cx="3850409" cy="2442859"/>
          </a:xfrm>
          <a:prstGeom prst="rect">
            <a:avLst/>
          </a:prstGeom>
          <a:solidFill>
            <a:schemeClr val="accent6"/>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zh-TW" altLang="en-US" sz="16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68639B8-0883-9D2A-4EFF-5CEDF1DBF38A}"/>
              </a:ext>
            </a:extLst>
          </p:cNvPr>
          <p:cNvSpPr/>
          <p:nvPr/>
        </p:nvSpPr>
        <p:spPr>
          <a:xfrm>
            <a:off x="297705" y="2873649"/>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dirty="0">
                <a:latin typeface="Meiryo UI" panose="020B0604030504040204" pitchFamily="50" charset="-128"/>
                <a:ea typeface="Meiryo UI" panose="020B0604030504040204" pitchFamily="50" charset="-128"/>
              </a:rPr>
              <a:t>現状把握のための</a:t>
            </a:r>
            <a:endParaRPr lang="en-US" altLang="ja-JP" sz="1100" dirty="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dirty="0">
                <a:latin typeface="Meiryo UI" panose="020B0604030504040204" pitchFamily="50" charset="-128"/>
                <a:ea typeface="Meiryo UI" panose="020B0604030504040204" pitchFamily="50" charset="-128"/>
              </a:rPr>
              <a:t>ヒアリング</a:t>
            </a:r>
            <a:r>
              <a:rPr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窓口体験調査</a:t>
            </a:r>
            <a:r>
              <a:rPr lang="ja-JP" altLang="en-US" sz="1100" dirty="0">
                <a:latin typeface="Meiryo UI" panose="020B0604030504040204" pitchFamily="50" charset="-128"/>
                <a:ea typeface="Meiryo UI" panose="020B0604030504040204" pitchFamily="50" charset="-128"/>
              </a:rPr>
              <a:t>実施</a:t>
            </a:r>
            <a:endParaRPr lang="zh-TW" altLang="en-US" sz="11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60037AEA-D5A2-E340-D5E6-EBDD6913FB02}"/>
              </a:ext>
            </a:extLst>
          </p:cNvPr>
          <p:cNvSpPr/>
          <p:nvPr/>
        </p:nvSpPr>
        <p:spPr>
          <a:xfrm>
            <a:off x="1578919" y="2873649"/>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dirty="0">
                <a:latin typeface="Meiryo UI" panose="020B0604030504040204" pitchFamily="50" charset="-128"/>
                <a:ea typeface="Meiryo UI" panose="020B0604030504040204" pitchFamily="50" charset="-128"/>
              </a:rPr>
              <a:t>課題整理・分析</a:t>
            </a:r>
            <a:endParaRPr lang="zh-TW" altLang="en-US" sz="1100" dirty="0">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00ADDE2-7405-B777-C937-81132A566679}"/>
              </a:ext>
            </a:extLst>
          </p:cNvPr>
          <p:cNvSpPr/>
          <p:nvPr/>
        </p:nvSpPr>
        <p:spPr>
          <a:xfrm>
            <a:off x="4283078" y="2873645"/>
            <a:ext cx="1119387"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他団体の</a:t>
            </a:r>
            <a:endParaRPr lang="en-US" altLang="ja-JP" sz="110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事例調査</a:t>
            </a:r>
            <a:endParaRPr lang="zh-TW" altLang="en-US" sz="1100">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701E9FA-25B6-60F1-C57A-8E069FEC88F4}"/>
              </a:ext>
            </a:extLst>
          </p:cNvPr>
          <p:cNvSpPr/>
          <p:nvPr/>
        </p:nvSpPr>
        <p:spPr>
          <a:xfrm>
            <a:off x="6781154" y="2394380"/>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dirty="0">
                <a:latin typeface="Meiryo UI" panose="020B0604030504040204" pitchFamily="50" charset="-128"/>
                <a:ea typeface="Meiryo UI" panose="020B0604030504040204" pitchFamily="50" charset="-128"/>
              </a:rPr>
              <a:t>書かない窓口システムの導入方針の決定</a:t>
            </a:r>
            <a:endParaRPr lang="en-US" altLang="ja-JP" sz="1100" dirty="0">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7D07BF36-1B8D-FF5F-268C-3335902C2231}"/>
              </a:ext>
            </a:extLst>
          </p:cNvPr>
          <p:cNvSpPr/>
          <p:nvPr/>
        </p:nvSpPr>
        <p:spPr>
          <a:xfrm>
            <a:off x="546351" y="5019101"/>
            <a:ext cx="11192803" cy="326723"/>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200">
                <a:latin typeface="Meiryo UI" panose="020B0604030504040204" pitchFamily="50" charset="-128"/>
                <a:ea typeface="Meiryo UI" panose="020B0604030504040204" pitchFamily="50" charset="-128"/>
              </a:rPr>
              <a:t>進捗管理・課題管理</a:t>
            </a:r>
            <a:endParaRPr lang="zh-TW" altLang="en-US" sz="1200">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8B72696C-D6D1-06B7-8787-76CD86D75AF3}"/>
              </a:ext>
            </a:extLst>
          </p:cNvPr>
          <p:cNvSpPr/>
          <p:nvPr/>
        </p:nvSpPr>
        <p:spPr>
          <a:xfrm>
            <a:off x="546351" y="5403163"/>
            <a:ext cx="11192803" cy="326723"/>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200">
                <a:latin typeface="Meiryo UI" panose="020B0604030504040204" pitchFamily="50" charset="-128"/>
                <a:ea typeface="Meiryo UI" panose="020B0604030504040204" pitchFamily="50" charset="-128"/>
              </a:rPr>
              <a:t>定例会（隔週）</a:t>
            </a:r>
            <a:endParaRPr lang="zh-TW" altLang="en-US" sz="1200">
              <a:latin typeface="Meiryo UI" panose="020B0604030504040204" pitchFamily="50" charset="-128"/>
              <a:ea typeface="Meiryo UI" panose="020B0604030504040204" pitchFamily="50" charset="-128"/>
            </a:endParaRPr>
          </a:p>
        </p:txBody>
      </p:sp>
      <p:cxnSp>
        <p:nvCxnSpPr>
          <p:cNvPr id="30" name="直線コネクタ 29">
            <a:extLst>
              <a:ext uri="{FF2B5EF4-FFF2-40B4-BE49-F238E27FC236}">
                <a16:creationId xmlns:a16="http://schemas.microsoft.com/office/drawing/2014/main" id="{51772C67-AB9E-D001-5AAD-A52412000CBE}"/>
              </a:ext>
            </a:extLst>
          </p:cNvPr>
          <p:cNvCxnSpPr>
            <a:cxnSpLocks/>
            <a:stCxn id="12" idx="3"/>
            <a:endCxn id="14" idx="1"/>
          </p:cNvCxnSpPr>
          <p:nvPr/>
        </p:nvCxnSpPr>
        <p:spPr>
          <a:xfrm>
            <a:off x="1495657" y="3278649"/>
            <a:ext cx="83262" cy="0"/>
          </a:xfrm>
          <a:prstGeom prst="line">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9A82BD61-7483-21C9-137F-91226E83520A}"/>
              </a:ext>
            </a:extLst>
          </p:cNvPr>
          <p:cNvCxnSpPr>
            <a:cxnSpLocks/>
            <a:stCxn id="14" idx="3"/>
            <a:endCxn id="27" idx="1"/>
          </p:cNvCxnSpPr>
          <p:nvPr/>
        </p:nvCxnSpPr>
        <p:spPr>
          <a:xfrm flipV="1">
            <a:off x="2776871" y="3278646"/>
            <a:ext cx="83262" cy="3"/>
          </a:xfrm>
          <a:prstGeom prst="line">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7D19453B-6CD7-9304-09A3-1DDCA3A52071}"/>
              </a:ext>
            </a:extLst>
          </p:cNvPr>
          <p:cNvSpPr/>
          <p:nvPr/>
        </p:nvSpPr>
        <p:spPr>
          <a:xfrm>
            <a:off x="187315" y="2018791"/>
            <a:ext cx="1597494" cy="377563"/>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200" b="1" dirty="0">
                <a:latin typeface="Meiryo UI" panose="020B0604030504040204" pitchFamily="50" charset="-128"/>
                <a:ea typeface="Meiryo UI" panose="020B0604030504040204" pitchFamily="50" charset="-128"/>
              </a:rPr>
              <a:t>対応方針の策定</a:t>
            </a:r>
            <a:endParaRPr lang="zh-TW" altLang="en-US" sz="1200" b="1" dirty="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F94880BF-0614-CEC8-EE75-54F0F60CE612}"/>
              </a:ext>
            </a:extLst>
          </p:cNvPr>
          <p:cNvSpPr/>
          <p:nvPr/>
        </p:nvSpPr>
        <p:spPr>
          <a:xfrm>
            <a:off x="4215124" y="2018790"/>
            <a:ext cx="2164100" cy="377563"/>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200" b="1" dirty="0">
                <a:latin typeface="Meiryo UI" panose="020B0604030504040204" pitchFamily="50" charset="-128"/>
                <a:ea typeface="Meiryo UI" panose="020B0604030504040204" pitchFamily="50" charset="-128"/>
              </a:rPr>
              <a:t>書かない窓口システムの評価</a:t>
            </a:r>
          </a:p>
        </p:txBody>
      </p:sp>
      <p:sp>
        <p:nvSpPr>
          <p:cNvPr id="34" name="正方形/長方形 33">
            <a:extLst>
              <a:ext uri="{FF2B5EF4-FFF2-40B4-BE49-F238E27FC236}">
                <a16:creationId xmlns:a16="http://schemas.microsoft.com/office/drawing/2014/main" id="{F87361B9-8045-0F94-F1DD-97A97B94A742}"/>
              </a:ext>
            </a:extLst>
          </p:cNvPr>
          <p:cNvSpPr/>
          <p:nvPr/>
        </p:nvSpPr>
        <p:spPr>
          <a:xfrm>
            <a:off x="187315" y="4565199"/>
            <a:ext cx="1427917" cy="377563"/>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200" b="1">
                <a:latin typeface="Meiryo UI" panose="020B0604030504040204" pitchFamily="50" charset="-128"/>
                <a:ea typeface="Meiryo UI" panose="020B0604030504040204" pitchFamily="50" charset="-128"/>
              </a:rPr>
              <a:t>プロジェクト管理</a:t>
            </a:r>
            <a:endParaRPr lang="zh-TW" altLang="en-US" sz="1200" b="1">
              <a:latin typeface="Meiryo UI" panose="020B0604030504040204" pitchFamily="50" charset="-128"/>
              <a:ea typeface="Meiryo UI" panose="020B0604030504040204" pitchFamily="50" charset="-128"/>
            </a:endParaRPr>
          </a:p>
        </p:txBody>
      </p:sp>
      <p:cxnSp>
        <p:nvCxnSpPr>
          <p:cNvPr id="45" name="直線コネクタ 44">
            <a:extLst>
              <a:ext uri="{FF2B5EF4-FFF2-40B4-BE49-F238E27FC236}">
                <a16:creationId xmlns:a16="http://schemas.microsoft.com/office/drawing/2014/main" id="{0E049B1B-6256-1991-8911-4514C1A7B8B3}"/>
              </a:ext>
            </a:extLst>
          </p:cNvPr>
          <p:cNvCxnSpPr>
            <a:cxnSpLocks/>
            <a:stCxn id="69" idx="3"/>
            <a:endCxn id="68" idx="1"/>
          </p:cNvCxnSpPr>
          <p:nvPr/>
        </p:nvCxnSpPr>
        <p:spPr>
          <a:xfrm>
            <a:off x="9412159" y="3278644"/>
            <a:ext cx="1320413" cy="0"/>
          </a:xfrm>
          <a:prstGeom prst="line">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B55C71AD-5EC8-126D-7CAC-8A50FECBD858}"/>
              </a:ext>
            </a:extLst>
          </p:cNvPr>
          <p:cNvSpPr/>
          <p:nvPr/>
        </p:nvSpPr>
        <p:spPr>
          <a:xfrm>
            <a:off x="2860133" y="2873646"/>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対応方針案の</a:t>
            </a:r>
            <a:endParaRPr lang="en-US" altLang="ja-JP" sz="110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策定</a:t>
            </a:r>
            <a:endParaRPr lang="zh-TW" altLang="en-US" sz="1100">
              <a:latin typeface="Meiryo UI" panose="020B0604030504040204" pitchFamily="50" charset="-128"/>
              <a:ea typeface="Meiryo UI" panose="020B0604030504040204" pitchFamily="50" charset="-128"/>
            </a:endParaRPr>
          </a:p>
        </p:txBody>
      </p:sp>
      <p:cxnSp>
        <p:nvCxnSpPr>
          <p:cNvPr id="36" name="直線コネクタ 35">
            <a:extLst>
              <a:ext uri="{FF2B5EF4-FFF2-40B4-BE49-F238E27FC236}">
                <a16:creationId xmlns:a16="http://schemas.microsoft.com/office/drawing/2014/main" id="{DC011A08-C7DD-E4D7-F6F2-0CC56F7CADA6}"/>
              </a:ext>
            </a:extLst>
          </p:cNvPr>
          <p:cNvCxnSpPr>
            <a:cxnSpLocks/>
            <a:stCxn id="15" idx="3"/>
          </p:cNvCxnSpPr>
          <p:nvPr/>
        </p:nvCxnSpPr>
        <p:spPr>
          <a:xfrm flipV="1">
            <a:off x="5402465" y="3278644"/>
            <a:ext cx="1082428" cy="1"/>
          </a:xfrm>
          <a:prstGeom prst="line">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0369D5F4-9651-F982-A5C8-D743F30ED5E3}"/>
              </a:ext>
            </a:extLst>
          </p:cNvPr>
          <p:cNvSpPr/>
          <p:nvPr/>
        </p:nvSpPr>
        <p:spPr>
          <a:xfrm>
            <a:off x="5467538" y="2873644"/>
            <a:ext cx="1198441"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dirty="0">
                <a:latin typeface="Meiryo UI" panose="020B0604030504040204" pitchFamily="50" charset="-128"/>
                <a:ea typeface="Meiryo UI" panose="020B0604030504040204" pitchFamily="50" charset="-128"/>
              </a:rPr>
              <a:t>書かない窓口システムの比較検討</a:t>
            </a:r>
            <a:endParaRPr lang="zh-TW" altLang="en-US" sz="1100" dirty="0">
              <a:latin typeface="Meiryo UI" panose="020B0604030504040204" pitchFamily="50" charset="-128"/>
              <a:ea typeface="Meiryo UI" panose="020B0604030504040204" pitchFamily="50" charset="-128"/>
            </a:endParaRPr>
          </a:p>
        </p:txBody>
      </p:sp>
      <p:cxnSp>
        <p:nvCxnSpPr>
          <p:cNvPr id="39" name="直線コネクタ 38">
            <a:extLst>
              <a:ext uri="{FF2B5EF4-FFF2-40B4-BE49-F238E27FC236}">
                <a16:creationId xmlns:a16="http://schemas.microsoft.com/office/drawing/2014/main" id="{00F9828F-4EF8-BCFB-9C39-84B31682EAA9}"/>
              </a:ext>
            </a:extLst>
          </p:cNvPr>
          <p:cNvCxnSpPr>
            <a:cxnSpLocks/>
            <a:stCxn id="27" idx="3"/>
            <a:endCxn id="15" idx="1"/>
          </p:cNvCxnSpPr>
          <p:nvPr/>
        </p:nvCxnSpPr>
        <p:spPr>
          <a:xfrm flipV="1">
            <a:off x="4058085" y="3278645"/>
            <a:ext cx="224993" cy="1"/>
          </a:xfrm>
          <a:prstGeom prst="line">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2649BD05-1DF7-F286-8FF0-650D49240240}"/>
              </a:ext>
            </a:extLst>
          </p:cNvPr>
          <p:cNvSpPr/>
          <p:nvPr/>
        </p:nvSpPr>
        <p:spPr>
          <a:xfrm>
            <a:off x="8148704" y="2018790"/>
            <a:ext cx="2164100" cy="377563"/>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200" b="1" dirty="0">
                <a:latin typeface="Meiryo UI" panose="020B0604030504040204" pitchFamily="50" charset="-128"/>
                <a:ea typeface="Meiryo UI" panose="020B0604030504040204" pitchFamily="50" charset="-128"/>
              </a:rPr>
              <a:t>関係部署間での合意形成</a:t>
            </a:r>
          </a:p>
        </p:txBody>
      </p:sp>
      <p:sp>
        <p:nvSpPr>
          <p:cNvPr id="68" name="正方形/長方形 67">
            <a:extLst>
              <a:ext uri="{FF2B5EF4-FFF2-40B4-BE49-F238E27FC236}">
                <a16:creationId xmlns:a16="http://schemas.microsoft.com/office/drawing/2014/main" id="{600AD357-8F72-3BCC-8161-D1B413EBAB48}"/>
              </a:ext>
            </a:extLst>
          </p:cNvPr>
          <p:cNvSpPr/>
          <p:nvPr/>
        </p:nvSpPr>
        <p:spPr>
          <a:xfrm>
            <a:off x="10732572" y="2873644"/>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関係者間での</a:t>
            </a:r>
            <a:endParaRPr lang="en-US" altLang="ja-JP" sz="110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方針決定</a:t>
            </a:r>
            <a:endParaRPr lang="en-US" altLang="ja-JP" sz="1100">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B06FDEA1-9EF4-C193-93C2-77F441410D9C}"/>
              </a:ext>
            </a:extLst>
          </p:cNvPr>
          <p:cNvSpPr/>
          <p:nvPr/>
        </p:nvSpPr>
        <p:spPr>
          <a:xfrm>
            <a:off x="8214207" y="2873644"/>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巻き込み方法や対象の検討</a:t>
            </a:r>
            <a:endParaRPr lang="en-US" altLang="ja-JP" sz="1100">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6FA60B-C0B1-5D04-113F-3CDE8E41ED5B}"/>
              </a:ext>
            </a:extLst>
          </p:cNvPr>
          <p:cNvSpPr/>
          <p:nvPr/>
        </p:nvSpPr>
        <p:spPr>
          <a:xfrm>
            <a:off x="9473389" y="2876355"/>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次年度以降の</a:t>
            </a:r>
            <a:endParaRPr lang="en-US" altLang="ja-JP" sz="110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a:latin typeface="Meiryo UI" panose="020B0604030504040204" pitchFamily="50" charset="-128"/>
                <a:ea typeface="Meiryo UI" panose="020B0604030504040204" pitchFamily="50" charset="-128"/>
              </a:rPr>
              <a:t>動きのすり合わせ</a:t>
            </a:r>
            <a:endParaRPr lang="en-US" altLang="ja-JP" sz="1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D0D8750-889A-C9F1-9C01-ADCFBB04F246}"/>
              </a:ext>
            </a:extLst>
          </p:cNvPr>
          <p:cNvSpPr/>
          <p:nvPr/>
        </p:nvSpPr>
        <p:spPr>
          <a:xfrm>
            <a:off x="6781154" y="3327549"/>
            <a:ext cx="1197952" cy="809999"/>
          </a:xfrm>
          <a:prstGeom prst="rect">
            <a:avLst/>
          </a:prstGeom>
          <a:solidFill>
            <a:schemeClr val="accent6">
              <a:lumMod val="20000"/>
              <a:lumOff val="80000"/>
            </a:schemeClr>
          </a:solidFill>
          <a:ln w="28575" cap="flat">
            <a:noFill/>
            <a:prstDash val="solid"/>
            <a:miter/>
          </a:ln>
        </p:spPr>
        <p:txBody>
          <a:bodyPr vert="horz"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dirty="0">
                <a:latin typeface="Meiryo UI" panose="020B0604030504040204" pitchFamily="50" charset="-128"/>
                <a:ea typeface="Meiryo UI" panose="020B0604030504040204" pitchFamily="50" charset="-128"/>
              </a:rPr>
              <a:t>要求事項の</a:t>
            </a:r>
            <a:endParaRPr lang="en-US" altLang="ja-JP" sz="1100" dirty="0">
              <a:latin typeface="Meiryo UI" panose="020B0604030504040204" pitchFamily="50" charset="-128"/>
              <a:ea typeface="Meiryo UI" panose="020B0604030504040204" pitchFamily="50" charset="-128"/>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dirty="0">
                <a:latin typeface="Meiryo UI" panose="020B0604030504040204" pitchFamily="50" charset="-128"/>
                <a:ea typeface="Meiryo UI" panose="020B0604030504040204" pitchFamily="50" charset="-128"/>
              </a:rPr>
              <a:t>整理</a:t>
            </a:r>
            <a:endParaRPr lang="en-US" altLang="ja-JP" sz="1100" dirty="0">
              <a:latin typeface="Meiryo UI" panose="020B0604030504040204" pitchFamily="50" charset="-128"/>
              <a:ea typeface="Meiryo UI" panose="020B0604030504040204" pitchFamily="50" charset="-128"/>
            </a:endParaRPr>
          </a:p>
        </p:txBody>
      </p:sp>
      <p:cxnSp>
        <p:nvCxnSpPr>
          <p:cNvPr id="13" name="コネクタ: カギ線 12">
            <a:extLst>
              <a:ext uri="{FF2B5EF4-FFF2-40B4-BE49-F238E27FC236}">
                <a16:creationId xmlns:a16="http://schemas.microsoft.com/office/drawing/2014/main" id="{13B454AB-B17E-C914-F8BE-303B88E2DFE0}"/>
              </a:ext>
            </a:extLst>
          </p:cNvPr>
          <p:cNvCxnSpPr>
            <a:cxnSpLocks/>
            <a:stCxn id="29" idx="3"/>
            <a:endCxn id="16" idx="1"/>
          </p:cNvCxnSpPr>
          <p:nvPr/>
        </p:nvCxnSpPr>
        <p:spPr>
          <a:xfrm flipV="1">
            <a:off x="6665979" y="2799380"/>
            <a:ext cx="115175" cy="479264"/>
          </a:xfrm>
          <a:prstGeom prst="bentConnector3">
            <a:avLst>
              <a:gd name="adj1" fmla="val 50000"/>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5" name="コネクタ: カギ線 24">
            <a:extLst>
              <a:ext uri="{FF2B5EF4-FFF2-40B4-BE49-F238E27FC236}">
                <a16:creationId xmlns:a16="http://schemas.microsoft.com/office/drawing/2014/main" id="{9DBD1FEE-7103-27E0-28FD-F94BF15330D9}"/>
              </a:ext>
            </a:extLst>
          </p:cNvPr>
          <p:cNvCxnSpPr>
            <a:cxnSpLocks/>
            <a:stCxn id="29" idx="3"/>
            <a:endCxn id="7" idx="1"/>
          </p:cNvCxnSpPr>
          <p:nvPr/>
        </p:nvCxnSpPr>
        <p:spPr>
          <a:xfrm>
            <a:off x="6665979" y="3278644"/>
            <a:ext cx="115175" cy="453905"/>
          </a:xfrm>
          <a:prstGeom prst="bentConnector3">
            <a:avLst>
              <a:gd name="adj1" fmla="val 50000"/>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5" name="コネクタ: カギ線 34">
            <a:extLst>
              <a:ext uri="{FF2B5EF4-FFF2-40B4-BE49-F238E27FC236}">
                <a16:creationId xmlns:a16="http://schemas.microsoft.com/office/drawing/2014/main" id="{769D90F4-9ABD-97EF-2594-33D71A8427E8}"/>
              </a:ext>
            </a:extLst>
          </p:cNvPr>
          <p:cNvCxnSpPr>
            <a:cxnSpLocks/>
            <a:stCxn id="16" idx="3"/>
            <a:endCxn id="69" idx="1"/>
          </p:cNvCxnSpPr>
          <p:nvPr/>
        </p:nvCxnSpPr>
        <p:spPr>
          <a:xfrm>
            <a:off x="7979106" y="2799380"/>
            <a:ext cx="235101" cy="479264"/>
          </a:xfrm>
          <a:prstGeom prst="bentConnector3">
            <a:avLst>
              <a:gd name="adj1" fmla="val 20367"/>
            </a:avLst>
          </a:prstGeom>
          <a:ln w="285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4924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32FE0B-A58C-4275-DE81-7104B71C8012}"/>
              </a:ext>
            </a:extLst>
          </p:cNvPr>
          <p:cNvSpPr>
            <a:spLocks noGrp="1"/>
          </p:cNvSpPr>
          <p:nvPr>
            <p:ph type="title"/>
          </p:nvPr>
        </p:nvSpPr>
        <p:spPr/>
        <p:txBody>
          <a:bodyPr/>
          <a:lstStyle/>
          <a:p>
            <a:r>
              <a:rPr kumimoji="1" lang="ja-JP" altLang="en-US"/>
              <a:t>スケジュール概要</a:t>
            </a:r>
          </a:p>
        </p:txBody>
      </p:sp>
      <p:sp>
        <p:nvSpPr>
          <p:cNvPr id="4" name="フッター プレースホルダー 3">
            <a:extLst>
              <a:ext uri="{FF2B5EF4-FFF2-40B4-BE49-F238E27FC236}">
                <a16:creationId xmlns:a16="http://schemas.microsoft.com/office/drawing/2014/main" id="{1F296BC4-5DBA-2F54-2A86-9C711874B92D}"/>
              </a:ext>
            </a:extLst>
          </p:cNvPr>
          <p:cNvSpPr>
            <a:spLocks noGrp="1"/>
          </p:cNvSpPr>
          <p:nvPr>
            <p:ph type="ftr" sz="quarter" idx="11"/>
          </p:nvPr>
        </p:nvSpPr>
        <p:spPr/>
        <p:txBody>
          <a:bodyPr/>
          <a:lstStyle/>
          <a:p>
            <a:r>
              <a:rPr lang="en-US" altLang="zh-TW"/>
              <a:t>© </a:t>
            </a:r>
            <a:r>
              <a:rPr lang="en-US" altLang="zh-TW" err="1"/>
              <a:t>GovTechTokyo</a:t>
            </a:r>
            <a:endParaRPr lang="ja-JP" altLang="en-US"/>
          </a:p>
        </p:txBody>
      </p:sp>
      <p:sp>
        <p:nvSpPr>
          <p:cNvPr id="5" name="スライド番号プレースホルダー 4">
            <a:extLst>
              <a:ext uri="{FF2B5EF4-FFF2-40B4-BE49-F238E27FC236}">
                <a16:creationId xmlns:a16="http://schemas.microsoft.com/office/drawing/2014/main" id="{E7F3EA16-517F-E3DB-F0AB-2EE64C222CB6}"/>
              </a:ext>
            </a:extLst>
          </p:cNvPr>
          <p:cNvSpPr>
            <a:spLocks noGrp="1"/>
          </p:cNvSpPr>
          <p:nvPr>
            <p:ph type="sldNum" sz="quarter" idx="12"/>
          </p:nvPr>
        </p:nvSpPr>
        <p:spPr/>
        <p:txBody>
          <a:bodyPr/>
          <a:lstStyle/>
          <a:p>
            <a:fld id="{42C06FF3-EDEF-40D9-844B-E8BDE887AEB1}" type="slidenum">
              <a:rPr lang="ja-JP" altLang="en-US" smtClean="0"/>
              <a:pPr/>
              <a:t>5</a:t>
            </a:fld>
            <a:endParaRPr lang="ja-JP" altLang="en-US"/>
          </a:p>
        </p:txBody>
      </p:sp>
      <p:sp>
        <p:nvSpPr>
          <p:cNvPr id="6" name="コンテンツ プレースホルダー 2">
            <a:extLst>
              <a:ext uri="{FF2B5EF4-FFF2-40B4-BE49-F238E27FC236}">
                <a16:creationId xmlns:a16="http://schemas.microsoft.com/office/drawing/2014/main" id="{8CA4F9DE-1DCE-233F-84FA-1A7A2A9D8A85}"/>
              </a:ext>
            </a:extLst>
          </p:cNvPr>
          <p:cNvSpPr>
            <a:spLocks noGrp="1"/>
          </p:cNvSpPr>
          <p:nvPr>
            <p:ph idx="1"/>
          </p:nvPr>
        </p:nvSpPr>
        <p:spPr>
          <a:xfrm>
            <a:off x="335360" y="752979"/>
            <a:ext cx="11521280" cy="468055"/>
          </a:xfrm>
        </p:spPr>
        <p:txBody>
          <a:bodyPr/>
          <a:lstStyle/>
          <a:p>
            <a:r>
              <a:rPr lang="ja-JP" altLang="en-US" sz="2000" b="0"/>
              <a:t>プロジェクトのスケジュール概要を以下に示します。</a:t>
            </a:r>
          </a:p>
        </p:txBody>
      </p:sp>
      <p:graphicFrame>
        <p:nvGraphicFramePr>
          <p:cNvPr id="21" name="表 20">
            <a:extLst>
              <a:ext uri="{FF2B5EF4-FFF2-40B4-BE49-F238E27FC236}">
                <a16:creationId xmlns:a16="http://schemas.microsoft.com/office/drawing/2014/main" id="{BD383949-A27C-2635-9570-AA4279C45E23}"/>
              </a:ext>
            </a:extLst>
          </p:cNvPr>
          <p:cNvGraphicFramePr>
            <a:graphicFrameLocks noGrp="1"/>
          </p:cNvGraphicFramePr>
          <p:nvPr/>
        </p:nvGraphicFramePr>
        <p:xfrm>
          <a:off x="748936" y="1221035"/>
          <a:ext cx="11106828" cy="304800"/>
        </p:xfrm>
        <a:graphic>
          <a:graphicData uri="http://schemas.openxmlformats.org/drawingml/2006/table">
            <a:tbl>
              <a:tblPr firstRow="1" bandRow="1">
                <a:tableStyleId>{93296810-A885-4BE3-A3E7-6D5BEEA58F35}</a:tableStyleId>
              </a:tblPr>
              <a:tblGrid>
                <a:gridCol w="1851138">
                  <a:extLst>
                    <a:ext uri="{9D8B030D-6E8A-4147-A177-3AD203B41FA5}">
                      <a16:colId xmlns:a16="http://schemas.microsoft.com/office/drawing/2014/main" val="24653457"/>
                    </a:ext>
                  </a:extLst>
                </a:gridCol>
                <a:gridCol w="1851138">
                  <a:extLst>
                    <a:ext uri="{9D8B030D-6E8A-4147-A177-3AD203B41FA5}">
                      <a16:colId xmlns:a16="http://schemas.microsoft.com/office/drawing/2014/main" val="3891620089"/>
                    </a:ext>
                  </a:extLst>
                </a:gridCol>
                <a:gridCol w="1851138">
                  <a:extLst>
                    <a:ext uri="{9D8B030D-6E8A-4147-A177-3AD203B41FA5}">
                      <a16:colId xmlns:a16="http://schemas.microsoft.com/office/drawing/2014/main" val="2061527628"/>
                    </a:ext>
                  </a:extLst>
                </a:gridCol>
                <a:gridCol w="1851138">
                  <a:extLst>
                    <a:ext uri="{9D8B030D-6E8A-4147-A177-3AD203B41FA5}">
                      <a16:colId xmlns:a16="http://schemas.microsoft.com/office/drawing/2014/main" val="1112021845"/>
                    </a:ext>
                  </a:extLst>
                </a:gridCol>
                <a:gridCol w="1851138">
                  <a:extLst>
                    <a:ext uri="{9D8B030D-6E8A-4147-A177-3AD203B41FA5}">
                      <a16:colId xmlns:a16="http://schemas.microsoft.com/office/drawing/2014/main" val="2738407372"/>
                    </a:ext>
                  </a:extLst>
                </a:gridCol>
                <a:gridCol w="1851138">
                  <a:extLst>
                    <a:ext uri="{9D8B030D-6E8A-4147-A177-3AD203B41FA5}">
                      <a16:colId xmlns:a16="http://schemas.microsoft.com/office/drawing/2014/main" val="758839679"/>
                    </a:ext>
                  </a:extLst>
                </a:gridCol>
              </a:tblGrid>
              <a:tr h="294436">
                <a:tc>
                  <a:txBody>
                    <a:bodyPr/>
                    <a:lstStyle/>
                    <a:p>
                      <a:pPr algn="ctr"/>
                      <a:r>
                        <a:rPr kumimoji="1" lang="en-US" altLang="ja-JP" sz="1400" b="1"/>
                        <a:t>7</a:t>
                      </a:r>
                      <a:r>
                        <a:rPr kumimoji="1" lang="ja-JP" altLang="en-US" sz="1400" b="1"/>
                        <a:t>月</a:t>
                      </a:r>
                    </a:p>
                  </a:txBody>
                  <a:tcPr anchor="ctr"/>
                </a:tc>
                <a:tc>
                  <a:txBody>
                    <a:bodyPr/>
                    <a:lstStyle/>
                    <a:p>
                      <a:pPr algn="ctr"/>
                      <a:r>
                        <a:rPr kumimoji="1" lang="en-US" altLang="ja-JP" sz="1400" b="1"/>
                        <a:t>8</a:t>
                      </a:r>
                      <a:r>
                        <a:rPr kumimoji="1" lang="ja-JP" altLang="en-US" sz="1400" b="1"/>
                        <a:t>月</a:t>
                      </a:r>
                    </a:p>
                  </a:txBody>
                  <a:tcPr anchor="ctr"/>
                </a:tc>
                <a:tc>
                  <a:txBody>
                    <a:bodyPr/>
                    <a:lstStyle/>
                    <a:p>
                      <a:pPr algn="ctr"/>
                      <a:r>
                        <a:rPr kumimoji="1" lang="en-US" altLang="ja-JP" sz="1400" b="1"/>
                        <a:t>9</a:t>
                      </a:r>
                      <a:r>
                        <a:rPr kumimoji="1" lang="ja-JP" altLang="en-US" sz="1400" b="1"/>
                        <a:t>月</a:t>
                      </a:r>
                    </a:p>
                  </a:txBody>
                  <a:tcPr anchor="ctr"/>
                </a:tc>
                <a:tc>
                  <a:txBody>
                    <a:bodyPr/>
                    <a:lstStyle/>
                    <a:p>
                      <a:pPr algn="ctr"/>
                      <a:r>
                        <a:rPr kumimoji="1" lang="en-US" altLang="ja-JP" sz="1400" b="1"/>
                        <a:t>10</a:t>
                      </a:r>
                      <a:r>
                        <a:rPr kumimoji="1" lang="ja-JP" altLang="en-US" sz="1400" b="1"/>
                        <a:t>月</a:t>
                      </a:r>
                      <a:endParaRPr kumimoji="1" lang="en-US" altLang="ja-JP" sz="1400" b="1"/>
                    </a:p>
                  </a:txBody>
                  <a:tcPr anchor="ctr"/>
                </a:tc>
                <a:tc>
                  <a:txBody>
                    <a:bodyPr/>
                    <a:lstStyle/>
                    <a:p>
                      <a:pPr algn="ctr"/>
                      <a:r>
                        <a:rPr kumimoji="1" lang="en-US" altLang="ja-JP" sz="1400" b="1"/>
                        <a:t>11</a:t>
                      </a:r>
                      <a:r>
                        <a:rPr kumimoji="1" lang="ja-JP" altLang="en-US" sz="1400" b="1"/>
                        <a:t>月</a:t>
                      </a:r>
                    </a:p>
                  </a:txBody>
                  <a:tcPr anchor="ctr"/>
                </a:tc>
                <a:tc>
                  <a:txBody>
                    <a:bodyPr/>
                    <a:lstStyle/>
                    <a:p>
                      <a:pPr algn="ctr"/>
                      <a:r>
                        <a:rPr kumimoji="1" lang="en-US" altLang="ja-JP" sz="1400" b="1"/>
                        <a:t>12</a:t>
                      </a:r>
                      <a:r>
                        <a:rPr kumimoji="1" lang="ja-JP" altLang="en-US" sz="1400" b="1"/>
                        <a:t>月</a:t>
                      </a:r>
                    </a:p>
                  </a:txBody>
                  <a:tcPr anchor="ctr"/>
                </a:tc>
                <a:extLst>
                  <a:ext uri="{0D108BD9-81ED-4DB2-BD59-A6C34878D82A}">
                    <a16:rowId xmlns:a16="http://schemas.microsoft.com/office/drawing/2014/main" val="186339498"/>
                  </a:ext>
                </a:extLst>
              </a:tr>
            </a:tbl>
          </a:graphicData>
        </a:graphic>
      </p:graphicFrame>
      <p:sp>
        <p:nvSpPr>
          <p:cNvPr id="27" name="テキスト ボックス 26">
            <a:extLst>
              <a:ext uri="{FF2B5EF4-FFF2-40B4-BE49-F238E27FC236}">
                <a16:creationId xmlns:a16="http://schemas.microsoft.com/office/drawing/2014/main" id="{F1A39A9A-94DF-CEA0-DDFA-FB850FBD7F62}"/>
              </a:ext>
            </a:extLst>
          </p:cNvPr>
          <p:cNvSpPr txBox="1"/>
          <p:nvPr/>
        </p:nvSpPr>
        <p:spPr>
          <a:xfrm>
            <a:off x="1928189" y="1614189"/>
            <a:ext cx="1480457" cy="461665"/>
          </a:xfrm>
          <a:prstGeom prst="rect">
            <a:avLst/>
          </a:prstGeom>
          <a:noFill/>
        </p:spPr>
        <p:txBody>
          <a:bodyPr wrap="square" rtlCol="0">
            <a:spAutoFit/>
          </a:bodyPr>
          <a:lstStyle/>
          <a:p>
            <a:r>
              <a:rPr kumimoji="1" lang="ja-JP" altLang="en-US" sz="1200">
                <a:latin typeface="Meiryo UI" panose="020B0604030504040204" pitchFamily="50" charset="-128"/>
                <a:ea typeface="Meiryo UI" panose="020B0604030504040204" pitchFamily="50" charset="-128"/>
              </a:rPr>
              <a:t>・業務フローの作成</a:t>
            </a:r>
            <a:endParaRPr kumimoji="1" lang="en-US" altLang="ja-JP" sz="1200">
              <a:latin typeface="Meiryo UI" panose="020B0604030504040204" pitchFamily="50" charset="-128"/>
              <a:ea typeface="Meiryo UI" panose="020B0604030504040204" pitchFamily="50" charset="-128"/>
            </a:endParaRPr>
          </a:p>
          <a:p>
            <a:r>
              <a:rPr lang="ja-JP" altLang="en-US" sz="1200">
                <a:latin typeface="Meiryo UI" panose="020B0604030504040204" pitchFamily="50" charset="-128"/>
                <a:ea typeface="Meiryo UI" panose="020B0604030504040204" pitchFamily="50" charset="-128"/>
              </a:rPr>
              <a:t>・課題抽出</a:t>
            </a:r>
            <a:endParaRPr kumimoji="1" lang="ja-JP" altLang="en-US" sz="120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EE781BB7-E77C-A36C-DD71-7ABCD01E1CF4}"/>
              </a:ext>
            </a:extLst>
          </p:cNvPr>
          <p:cNvSpPr txBox="1"/>
          <p:nvPr/>
        </p:nvSpPr>
        <p:spPr>
          <a:xfrm>
            <a:off x="3469123" y="1863037"/>
            <a:ext cx="1480457" cy="461665"/>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・現場ヒアリング</a:t>
            </a:r>
            <a:endParaRPr kumimoji="1"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窓口体験調査</a:t>
            </a:r>
          </a:p>
        </p:txBody>
      </p:sp>
      <p:sp>
        <p:nvSpPr>
          <p:cNvPr id="35" name="テキスト ボックス 34">
            <a:extLst>
              <a:ext uri="{FF2B5EF4-FFF2-40B4-BE49-F238E27FC236}">
                <a16:creationId xmlns:a16="http://schemas.microsoft.com/office/drawing/2014/main" id="{F4617C9C-8891-85B5-ADCD-6766C5D6C1A5}"/>
              </a:ext>
            </a:extLst>
          </p:cNvPr>
          <p:cNvSpPr txBox="1"/>
          <p:nvPr/>
        </p:nvSpPr>
        <p:spPr>
          <a:xfrm>
            <a:off x="4439486" y="2204334"/>
            <a:ext cx="1480457" cy="276999"/>
          </a:xfrm>
          <a:prstGeom prst="rect">
            <a:avLst/>
          </a:prstGeom>
          <a:noFill/>
        </p:spPr>
        <p:txBody>
          <a:bodyPr wrap="square" rtlCol="0">
            <a:spAutoFit/>
          </a:bodyPr>
          <a:lstStyle/>
          <a:p>
            <a:r>
              <a:rPr kumimoji="1" lang="ja-JP" altLang="en-US" sz="1200">
                <a:latin typeface="Meiryo UI" panose="020B0604030504040204" pitchFamily="50" charset="-128"/>
                <a:ea typeface="Meiryo UI" panose="020B0604030504040204" pitchFamily="50" charset="-128"/>
              </a:rPr>
              <a:t>・課題整理</a:t>
            </a:r>
          </a:p>
        </p:txBody>
      </p:sp>
      <p:sp>
        <p:nvSpPr>
          <p:cNvPr id="36" name="正方形/長方形 35">
            <a:extLst>
              <a:ext uri="{FF2B5EF4-FFF2-40B4-BE49-F238E27FC236}">
                <a16:creationId xmlns:a16="http://schemas.microsoft.com/office/drawing/2014/main" id="{2CEABE04-996D-2DCE-4208-E63A7AEF123F}"/>
              </a:ext>
            </a:extLst>
          </p:cNvPr>
          <p:cNvSpPr/>
          <p:nvPr/>
        </p:nvSpPr>
        <p:spPr>
          <a:xfrm>
            <a:off x="335359" y="1566368"/>
            <a:ext cx="413577" cy="1400145"/>
          </a:xfrm>
          <a:prstGeom prst="rect">
            <a:avLst/>
          </a:prstGeom>
          <a:solidFill>
            <a:schemeClr val="accent6">
              <a:lumMod val="20000"/>
              <a:lumOff val="80000"/>
            </a:schemeClr>
          </a:solidFill>
          <a:ln w="28575" cap="flat">
            <a:noFill/>
            <a:prstDash val="solid"/>
            <a:miter/>
          </a:ln>
        </p:spPr>
        <p:txBody>
          <a:bodyPr vert="eaVert"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b="1" dirty="0">
                <a:latin typeface="Meiryo UI" panose="020B0604030504040204" pitchFamily="50" charset="-128"/>
                <a:ea typeface="Meiryo UI" panose="020B0604030504040204" pitchFamily="50" charset="-128"/>
              </a:rPr>
              <a:t>対応方針の策定</a:t>
            </a:r>
          </a:p>
        </p:txBody>
      </p:sp>
      <p:sp>
        <p:nvSpPr>
          <p:cNvPr id="37" name="正方形/長方形 36">
            <a:extLst>
              <a:ext uri="{FF2B5EF4-FFF2-40B4-BE49-F238E27FC236}">
                <a16:creationId xmlns:a16="http://schemas.microsoft.com/office/drawing/2014/main" id="{B0F6131E-3A57-601A-1EA7-3EED5111CFAE}"/>
              </a:ext>
            </a:extLst>
          </p:cNvPr>
          <p:cNvSpPr/>
          <p:nvPr/>
        </p:nvSpPr>
        <p:spPr>
          <a:xfrm>
            <a:off x="335358" y="3016740"/>
            <a:ext cx="413577" cy="1939687"/>
          </a:xfrm>
          <a:prstGeom prst="rect">
            <a:avLst/>
          </a:prstGeom>
          <a:solidFill>
            <a:schemeClr val="accent6">
              <a:lumMod val="20000"/>
              <a:lumOff val="80000"/>
            </a:schemeClr>
          </a:solidFill>
          <a:ln w="28575" cap="flat">
            <a:noFill/>
            <a:prstDash val="solid"/>
            <a:miter/>
          </a:ln>
        </p:spPr>
        <p:txBody>
          <a:bodyPr vert="eaVert"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b="1" dirty="0">
                <a:latin typeface="Meiryo UI" panose="020B0604030504040204" pitchFamily="50" charset="-128"/>
                <a:ea typeface="Meiryo UI" panose="020B0604030504040204" pitchFamily="50" charset="-128"/>
              </a:rPr>
              <a:t>書かない窓口システムの評価</a:t>
            </a:r>
          </a:p>
        </p:txBody>
      </p:sp>
      <p:cxnSp>
        <p:nvCxnSpPr>
          <p:cNvPr id="39" name="コネクタ: カギ線 38">
            <a:extLst>
              <a:ext uri="{FF2B5EF4-FFF2-40B4-BE49-F238E27FC236}">
                <a16:creationId xmlns:a16="http://schemas.microsoft.com/office/drawing/2014/main" id="{B168FCAF-5739-55A3-897F-187EC9EF40E6}"/>
              </a:ext>
            </a:extLst>
          </p:cNvPr>
          <p:cNvCxnSpPr>
            <a:stCxn id="25" idx="4"/>
            <a:endCxn id="26" idx="2"/>
          </p:cNvCxnSpPr>
          <p:nvPr/>
        </p:nvCxnSpPr>
        <p:spPr>
          <a:xfrm rot="16200000" flipH="1">
            <a:off x="2486848" y="1279339"/>
            <a:ext cx="173962" cy="1467082"/>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コネクタ: カギ線 39">
            <a:extLst>
              <a:ext uri="{FF2B5EF4-FFF2-40B4-BE49-F238E27FC236}">
                <a16:creationId xmlns:a16="http://schemas.microsoft.com/office/drawing/2014/main" id="{D51E4420-4245-D3EA-2147-36DE048B354C}"/>
              </a:ext>
            </a:extLst>
          </p:cNvPr>
          <p:cNvCxnSpPr>
            <a:cxnSpLocks/>
            <a:stCxn id="26" idx="4"/>
            <a:endCxn id="29" idx="2"/>
          </p:cNvCxnSpPr>
          <p:nvPr/>
        </p:nvCxnSpPr>
        <p:spPr>
          <a:xfrm rot="16200000" flipH="1">
            <a:off x="3751941" y="1817043"/>
            <a:ext cx="162098" cy="889486"/>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楕円 47">
            <a:extLst>
              <a:ext uri="{FF2B5EF4-FFF2-40B4-BE49-F238E27FC236}">
                <a16:creationId xmlns:a16="http://schemas.microsoft.com/office/drawing/2014/main" id="{B2DC80D4-26BC-6436-C007-51F1FFC740D3}"/>
              </a:ext>
            </a:extLst>
          </p:cNvPr>
          <p:cNvSpPr/>
          <p:nvPr/>
        </p:nvSpPr>
        <p:spPr>
          <a:xfrm>
            <a:off x="5161925" y="2595493"/>
            <a:ext cx="161753" cy="161753"/>
          </a:xfrm>
          <a:prstGeom prst="ellipse">
            <a:avLst/>
          </a:prstGeom>
          <a:solidFill>
            <a:schemeClr val="accent6"/>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cxnSp>
        <p:nvCxnSpPr>
          <p:cNvPr id="49" name="コネクタ: カギ線 48">
            <a:extLst>
              <a:ext uri="{FF2B5EF4-FFF2-40B4-BE49-F238E27FC236}">
                <a16:creationId xmlns:a16="http://schemas.microsoft.com/office/drawing/2014/main" id="{8C725E82-53B6-4298-15FE-D83FC17066CA}"/>
              </a:ext>
            </a:extLst>
          </p:cNvPr>
          <p:cNvCxnSpPr>
            <a:cxnSpLocks/>
            <a:stCxn id="29" idx="4"/>
            <a:endCxn id="48" idx="2"/>
          </p:cNvCxnSpPr>
          <p:nvPr/>
        </p:nvCxnSpPr>
        <p:spPr>
          <a:xfrm rot="16200000" flipH="1">
            <a:off x="4633938" y="2148382"/>
            <a:ext cx="252659" cy="803315"/>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a:extLst>
              <a:ext uri="{FF2B5EF4-FFF2-40B4-BE49-F238E27FC236}">
                <a16:creationId xmlns:a16="http://schemas.microsoft.com/office/drawing/2014/main" id="{0F55C69C-1C8B-2ABC-4275-10DDA5939D39}"/>
              </a:ext>
            </a:extLst>
          </p:cNvPr>
          <p:cNvSpPr txBox="1"/>
          <p:nvPr/>
        </p:nvSpPr>
        <p:spPr>
          <a:xfrm>
            <a:off x="8234442" y="4463837"/>
            <a:ext cx="1480457" cy="276999"/>
          </a:xfrm>
          <a:prstGeom prst="rect">
            <a:avLst/>
          </a:prstGeom>
          <a:noFill/>
        </p:spPr>
        <p:txBody>
          <a:bodyPr wrap="square" rtlCol="0">
            <a:spAutoFit/>
          </a:bodyPr>
          <a:lstStyle/>
          <a:p>
            <a:r>
              <a:rPr kumimoji="1" lang="ja-JP" altLang="en-US" sz="1200">
                <a:latin typeface="Meiryo UI" panose="020B0604030504040204" pitchFamily="50" charset="-128"/>
                <a:ea typeface="Meiryo UI" panose="020B0604030504040204" pitchFamily="50" charset="-128"/>
              </a:rPr>
              <a:t>・要求事項の整理</a:t>
            </a:r>
          </a:p>
        </p:txBody>
      </p:sp>
      <p:cxnSp>
        <p:nvCxnSpPr>
          <p:cNvPr id="80" name="コネクタ: カギ線 79">
            <a:extLst>
              <a:ext uri="{FF2B5EF4-FFF2-40B4-BE49-F238E27FC236}">
                <a16:creationId xmlns:a16="http://schemas.microsoft.com/office/drawing/2014/main" id="{58D43B29-9705-CF08-C586-60A0B15D318B}"/>
              </a:ext>
            </a:extLst>
          </p:cNvPr>
          <p:cNvCxnSpPr>
            <a:cxnSpLocks/>
            <a:stCxn id="74" idx="4"/>
            <a:endCxn id="22" idx="2"/>
          </p:cNvCxnSpPr>
          <p:nvPr/>
        </p:nvCxnSpPr>
        <p:spPr>
          <a:xfrm rot="16200000" flipH="1">
            <a:off x="8876046" y="3953823"/>
            <a:ext cx="197251" cy="1656032"/>
          </a:xfrm>
          <a:prstGeom prst="bentConnector2">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91" name="テキスト ボックス 90">
            <a:extLst>
              <a:ext uri="{FF2B5EF4-FFF2-40B4-BE49-F238E27FC236}">
                <a16:creationId xmlns:a16="http://schemas.microsoft.com/office/drawing/2014/main" id="{05EE4DD6-915D-C714-2AE2-103FF887FB60}"/>
              </a:ext>
            </a:extLst>
          </p:cNvPr>
          <p:cNvSpPr txBox="1"/>
          <p:nvPr/>
        </p:nvSpPr>
        <p:spPr>
          <a:xfrm>
            <a:off x="5465804" y="3281423"/>
            <a:ext cx="2400001"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・書かない窓口システム比較検討</a:t>
            </a:r>
          </a:p>
        </p:txBody>
      </p:sp>
      <p:cxnSp>
        <p:nvCxnSpPr>
          <p:cNvPr id="94" name="コネクタ: カギ線 93">
            <a:extLst>
              <a:ext uri="{FF2B5EF4-FFF2-40B4-BE49-F238E27FC236}">
                <a16:creationId xmlns:a16="http://schemas.microsoft.com/office/drawing/2014/main" id="{7DE19F39-1EDC-8221-DC4D-657D8C5E93F9}"/>
              </a:ext>
            </a:extLst>
          </p:cNvPr>
          <p:cNvCxnSpPr>
            <a:cxnSpLocks/>
            <a:stCxn id="96" idx="4"/>
            <a:endCxn id="95" idx="2"/>
          </p:cNvCxnSpPr>
          <p:nvPr/>
        </p:nvCxnSpPr>
        <p:spPr>
          <a:xfrm rot="16200000" flipH="1">
            <a:off x="7270082" y="3411939"/>
            <a:ext cx="324715" cy="1281456"/>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7" name="コネクタ: カギ線 96">
            <a:extLst>
              <a:ext uri="{FF2B5EF4-FFF2-40B4-BE49-F238E27FC236}">
                <a16:creationId xmlns:a16="http://schemas.microsoft.com/office/drawing/2014/main" id="{39357F01-7EBB-D5D6-8970-14F65056773A}"/>
              </a:ext>
            </a:extLst>
          </p:cNvPr>
          <p:cNvCxnSpPr>
            <a:cxnSpLocks/>
            <a:stCxn id="89" idx="4"/>
            <a:endCxn id="96" idx="2"/>
          </p:cNvCxnSpPr>
          <p:nvPr/>
        </p:nvCxnSpPr>
        <p:spPr>
          <a:xfrm rot="16200000" flipH="1">
            <a:off x="5890109" y="2988709"/>
            <a:ext cx="308634" cy="1332816"/>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8E91067B-0D8A-5CEA-D8EB-94FC141077A1}"/>
              </a:ext>
            </a:extLst>
          </p:cNvPr>
          <p:cNvSpPr txBox="1"/>
          <p:nvPr/>
        </p:nvSpPr>
        <p:spPr>
          <a:xfrm>
            <a:off x="6835340" y="3657164"/>
            <a:ext cx="1480457" cy="276999"/>
          </a:xfrm>
          <a:prstGeom prst="rect">
            <a:avLst/>
          </a:prstGeom>
          <a:noFill/>
        </p:spPr>
        <p:txBody>
          <a:bodyPr wrap="square" rtlCol="0">
            <a:spAutoFit/>
          </a:bodyPr>
          <a:lstStyle/>
          <a:p>
            <a:r>
              <a:rPr kumimoji="1" lang="ja-JP" altLang="en-US" sz="1200">
                <a:latin typeface="Meiryo UI" panose="020B0604030504040204" pitchFamily="50" charset="-128"/>
                <a:ea typeface="Meiryo UI" panose="020B0604030504040204" pitchFamily="50" charset="-128"/>
              </a:rPr>
              <a:t>・方針案の検討</a:t>
            </a:r>
          </a:p>
        </p:txBody>
      </p:sp>
      <p:sp>
        <p:nvSpPr>
          <p:cNvPr id="103" name="テキスト ボックス 102">
            <a:extLst>
              <a:ext uri="{FF2B5EF4-FFF2-40B4-BE49-F238E27FC236}">
                <a16:creationId xmlns:a16="http://schemas.microsoft.com/office/drawing/2014/main" id="{99DD1320-C841-BBAB-A009-62F3BB51400C}"/>
              </a:ext>
            </a:extLst>
          </p:cNvPr>
          <p:cNvSpPr txBox="1"/>
          <p:nvPr/>
        </p:nvSpPr>
        <p:spPr>
          <a:xfrm>
            <a:off x="8234442" y="4065523"/>
            <a:ext cx="2590874" cy="276999"/>
          </a:xfrm>
          <a:prstGeom prst="rect">
            <a:avLst/>
          </a:prstGeom>
          <a:noFill/>
        </p:spPr>
        <p:txBody>
          <a:bodyPr wrap="square" rtlCol="0">
            <a:spAutoFit/>
          </a:bodyPr>
          <a:lstStyle/>
          <a:p>
            <a:r>
              <a:rPr kumimoji="1" lang="ja-JP" altLang="en-US" sz="1200" b="1" dirty="0">
                <a:solidFill>
                  <a:schemeClr val="accent1"/>
                </a:solidFill>
                <a:latin typeface="Meiryo UI" panose="020B0604030504040204" pitchFamily="50" charset="-128"/>
                <a:ea typeface="Meiryo UI" panose="020B0604030504040204" pitchFamily="50" charset="-128"/>
              </a:rPr>
              <a:t>・書かない窓口システムの方針案策定</a:t>
            </a:r>
          </a:p>
        </p:txBody>
      </p:sp>
      <p:sp>
        <p:nvSpPr>
          <p:cNvPr id="3" name="テキスト ボックス 2">
            <a:extLst>
              <a:ext uri="{FF2B5EF4-FFF2-40B4-BE49-F238E27FC236}">
                <a16:creationId xmlns:a16="http://schemas.microsoft.com/office/drawing/2014/main" id="{3C4B2DDC-852B-3539-57DA-1214431317FD}"/>
              </a:ext>
            </a:extLst>
          </p:cNvPr>
          <p:cNvSpPr txBox="1"/>
          <p:nvPr/>
        </p:nvSpPr>
        <p:spPr>
          <a:xfrm>
            <a:off x="5313919" y="2536152"/>
            <a:ext cx="2201507" cy="276999"/>
          </a:xfrm>
          <a:prstGeom prst="rect">
            <a:avLst/>
          </a:prstGeom>
          <a:noFill/>
        </p:spPr>
        <p:txBody>
          <a:bodyPr wrap="square" rtlCol="0">
            <a:spAutoFit/>
          </a:bodyPr>
          <a:lstStyle/>
          <a:p>
            <a:r>
              <a:rPr kumimoji="1" lang="ja-JP" altLang="en-US" sz="1200" b="1">
                <a:solidFill>
                  <a:schemeClr val="accent1"/>
                </a:solidFill>
                <a:latin typeface="Meiryo UI" panose="020B0604030504040204" pitchFamily="50" charset="-128"/>
                <a:ea typeface="Meiryo UI" panose="020B0604030504040204" pitchFamily="50" charset="-128"/>
              </a:rPr>
              <a:t>・対応方針案の策定</a:t>
            </a:r>
          </a:p>
        </p:txBody>
      </p:sp>
      <p:sp>
        <p:nvSpPr>
          <p:cNvPr id="10" name="テキスト ボックス 9">
            <a:extLst>
              <a:ext uri="{FF2B5EF4-FFF2-40B4-BE49-F238E27FC236}">
                <a16:creationId xmlns:a16="http://schemas.microsoft.com/office/drawing/2014/main" id="{929B509A-545E-EBA5-AFC5-6F8FBEFFE3FA}"/>
              </a:ext>
            </a:extLst>
          </p:cNvPr>
          <p:cNvSpPr txBox="1"/>
          <p:nvPr/>
        </p:nvSpPr>
        <p:spPr>
          <a:xfrm>
            <a:off x="8403106" y="5310767"/>
            <a:ext cx="2135859" cy="276999"/>
          </a:xfrm>
          <a:prstGeom prst="rect">
            <a:avLst/>
          </a:prstGeom>
          <a:noFill/>
        </p:spPr>
        <p:txBody>
          <a:bodyPr wrap="square" rtlCol="0">
            <a:spAutoFit/>
          </a:bodyPr>
          <a:lstStyle/>
          <a:p>
            <a:r>
              <a:rPr kumimoji="1" lang="ja-JP" altLang="en-US"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巻き込み方法や対象の検討</a:t>
            </a:r>
          </a:p>
        </p:txBody>
      </p:sp>
      <p:cxnSp>
        <p:nvCxnSpPr>
          <p:cNvPr id="13" name="コネクタ: カギ線 12">
            <a:extLst>
              <a:ext uri="{FF2B5EF4-FFF2-40B4-BE49-F238E27FC236}">
                <a16:creationId xmlns:a16="http://schemas.microsoft.com/office/drawing/2014/main" id="{014C59A1-88DC-C1B6-0DDC-02F30BF18E49}"/>
              </a:ext>
            </a:extLst>
          </p:cNvPr>
          <p:cNvCxnSpPr>
            <a:cxnSpLocks/>
            <a:stCxn id="9" idx="4"/>
            <a:endCxn id="16" idx="2"/>
          </p:cNvCxnSpPr>
          <p:nvPr/>
        </p:nvCxnSpPr>
        <p:spPr>
          <a:xfrm rot="16200000" flipH="1">
            <a:off x="8705538" y="5139925"/>
            <a:ext cx="299431" cy="1079868"/>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5377F9D6-F213-998F-10FD-18CCA8FC7C2C}"/>
              </a:ext>
            </a:extLst>
          </p:cNvPr>
          <p:cNvSpPr txBox="1"/>
          <p:nvPr/>
        </p:nvSpPr>
        <p:spPr>
          <a:xfrm>
            <a:off x="9563851" y="5691074"/>
            <a:ext cx="1950227" cy="276999"/>
          </a:xfrm>
          <a:prstGeom prst="rect">
            <a:avLst/>
          </a:prstGeom>
          <a:noFill/>
        </p:spPr>
        <p:txBody>
          <a:bodyPr wrap="square" rtlCol="0">
            <a:spAutoFit/>
          </a:bodyPr>
          <a:lstStyle/>
          <a:p>
            <a:r>
              <a:rPr kumimoji="1" lang="ja-JP" altLang="en-US" sz="1200">
                <a:latin typeface="Meiryo UI" panose="020B0604030504040204" pitchFamily="50" charset="-128"/>
                <a:ea typeface="Meiryo UI" panose="020B0604030504040204" pitchFamily="50" charset="-128"/>
              </a:rPr>
              <a:t>・関係者間でのすり合わせ</a:t>
            </a:r>
          </a:p>
        </p:txBody>
      </p:sp>
      <p:sp>
        <p:nvSpPr>
          <p:cNvPr id="19" name="テキスト ボックス 18">
            <a:extLst>
              <a:ext uri="{FF2B5EF4-FFF2-40B4-BE49-F238E27FC236}">
                <a16:creationId xmlns:a16="http://schemas.microsoft.com/office/drawing/2014/main" id="{B90CCA10-0841-4212-4EC2-69807DCA44BE}"/>
              </a:ext>
            </a:extLst>
          </p:cNvPr>
          <p:cNvSpPr txBox="1"/>
          <p:nvPr/>
        </p:nvSpPr>
        <p:spPr>
          <a:xfrm>
            <a:off x="9714899" y="6272874"/>
            <a:ext cx="2398443" cy="276999"/>
          </a:xfrm>
          <a:prstGeom prst="rect">
            <a:avLst/>
          </a:prstGeom>
          <a:noFill/>
        </p:spPr>
        <p:txBody>
          <a:bodyPr wrap="square" rtlCol="0">
            <a:spAutoFit/>
          </a:bodyPr>
          <a:lstStyle/>
          <a:p>
            <a:r>
              <a:rPr kumimoji="1" lang="ja-JP" altLang="en-US" sz="1200" b="1" dirty="0">
                <a:solidFill>
                  <a:schemeClr val="accent1"/>
                </a:solidFill>
                <a:latin typeface="Meiryo UI" panose="020B0604030504040204" pitchFamily="50" charset="-128"/>
                <a:ea typeface="Meiryo UI" panose="020B0604030504040204" pitchFamily="50" charset="-128"/>
              </a:rPr>
              <a:t>・書かない窓口システムの方針策定</a:t>
            </a:r>
          </a:p>
        </p:txBody>
      </p:sp>
      <p:cxnSp>
        <p:nvCxnSpPr>
          <p:cNvPr id="20" name="コネクタ: カギ線 19">
            <a:extLst>
              <a:ext uri="{FF2B5EF4-FFF2-40B4-BE49-F238E27FC236}">
                <a16:creationId xmlns:a16="http://schemas.microsoft.com/office/drawing/2014/main" id="{6BA3C85F-F309-236B-F8F9-17AFD3967FE8}"/>
              </a:ext>
            </a:extLst>
          </p:cNvPr>
          <p:cNvCxnSpPr>
            <a:cxnSpLocks/>
            <a:stCxn id="16" idx="4"/>
            <a:endCxn id="18" idx="2"/>
          </p:cNvCxnSpPr>
          <p:nvPr/>
        </p:nvCxnSpPr>
        <p:spPr>
          <a:xfrm rot="16200000" flipH="1">
            <a:off x="10145907" y="5240608"/>
            <a:ext cx="230444" cy="1570130"/>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50D5B95F-EF3C-5529-01C0-D335FC4E8020}"/>
              </a:ext>
            </a:extLst>
          </p:cNvPr>
          <p:cNvSpPr/>
          <p:nvPr/>
        </p:nvSpPr>
        <p:spPr>
          <a:xfrm>
            <a:off x="335358" y="5006654"/>
            <a:ext cx="413577" cy="1654185"/>
          </a:xfrm>
          <a:prstGeom prst="rect">
            <a:avLst/>
          </a:prstGeom>
          <a:solidFill>
            <a:schemeClr val="accent6">
              <a:lumMod val="20000"/>
              <a:lumOff val="80000"/>
            </a:schemeClr>
          </a:solidFill>
          <a:ln w="28575" cap="flat">
            <a:noFill/>
            <a:prstDash val="solid"/>
            <a:miter/>
          </a:ln>
        </p:spPr>
        <p:txBody>
          <a:bodyPr vert="eaVert" wrap="square" lIns="91440" tIns="45720" rIns="91440" bIns="45720" anchor="ctr" anchorCtr="0" compatLnSpc="1">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100" b="1" dirty="0">
                <a:latin typeface="Meiryo UI" panose="020B0604030504040204" pitchFamily="50" charset="-128"/>
                <a:ea typeface="Meiryo UI" panose="020B0604030504040204" pitchFamily="50" charset="-128"/>
              </a:rPr>
              <a:t>関係部署間での合意形成</a:t>
            </a:r>
          </a:p>
        </p:txBody>
      </p:sp>
      <p:sp>
        <p:nvSpPr>
          <p:cNvPr id="25" name="楕円 24">
            <a:extLst>
              <a:ext uri="{FF2B5EF4-FFF2-40B4-BE49-F238E27FC236}">
                <a16:creationId xmlns:a16="http://schemas.microsoft.com/office/drawing/2014/main" id="{D4769644-0147-2CCD-16FE-3C0034DC4BFA}"/>
              </a:ext>
            </a:extLst>
          </p:cNvPr>
          <p:cNvSpPr/>
          <p:nvPr/>
        </p:nvSpPr>
        <p:spPr>
          <a:xfrm>
            <a:off x="1759411" y="1764146"/>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26" name="楕円 25">
            <a:extLst>
              <a:ext uri="{FF2B5EF4-FFF2-40B4-BE49-F238E27FC236}">
                <a16:creationId xmlns:a16="http://schemas.microsoft.com/office/drawing/2014/main" id="{F623E0D8-5492-3D98-2D1D-E7889BF06802}"/>
              </a:ext>
            </a:extLst>
          </p:cNvPr>
          <p:cNvSpPr/>
          <p:nvPr/>
        </p:nvSpPr>
        <p:spPr>
          <a:xfrm>
            <a:off x="3307370" y="2018984"/>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29" name="楕円 28">
            <a:extLst>
              <a:ext uri="{FF2B5EF4-FFF2-40B4-BE49-F238E27FC236}">
                <a16:creationId xmlns:a16="http://schemas.microsoft.com/office/drawing/2014/main" id="{5C31E1CF-ED67-2949-9C8B-E616A789A135}"/>
              </a:ext>
            </a:extLst>
          </p:cNvPr>
          <p:cNvSpPr/>
          <p:nvPr/>
        </p:nvSpPr>
        <p:spPr>
          <a:xfrm>
            <a:off x="4277733" y="2261958"/>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74" name="楕円 73">
            <a:extLst>
              <a:ext uri="{FF2B5EF4-FFF2-40B4-BE49-F238E27FC236}">
                <a16:creationId xmlns:a16="http://schemas.microsoft.com/office/drawing/2014/main" id="{AB423B93-556E-5828-B9C0-ED357597B158}"/>
              </a:ext>
            </a:extLst>
          </p:cNvPr>
          <p:cNvSpPr/>
          <p:nvPr/>
        </p:nvSpPr>
        <p:spPr>
          <a:xfrm>
            <a:off x="8065778" y="4521461"/>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89" name="楕円 88">
            <a:extLst>
              <a:ext uri="{FF2B5EF4-FFF2-40B4-BE49-F238E27FC236}">
                <a16:creationId xmlns:a16="http://schemas.microsoft.com/office/drawing/2014/main" id="{7FEE5F69-37B7-D784-EDC3-06022222E59C}"/>
              </a:ext>
            </a:extLst>
          </p:cNvPr>
          <p:cNvSpPr/>
          <p:nvPr/>
        </p:nvSpPr>
        <p:spPr>
          <a:xfrm>
            <a:off x="5297141" y="3339047"/>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95" name="楕円 94">
            <a:extLst>
              <a:ext uri="{FF2B5EF4-FFF2-40B4-BE49-F238E27FC236}">
                <a16:creationId xmlns:a16="http://schemas.microsoft.com/office/drawing/2014/main" id="{14AA6596-77EB-FAD8-3DBA-C96DC753B017}"/>
              </a:ext>
            </a:extLst>
          </p:cNvPr>
          <p:cNvSpPr/>
          <p:nvPr/>
        </p:nvSpPr>
        <p:spPr>
          <a:xfrm>
            <a:off x="8073167" y="4134148"/>
            <a:ext cx="161753" cy="161753"/>
          </a:xfrm>
          <a:prstGeom prst="ellipse">
            <a:avLst/>
          </a:prstGeom>
          <a:solidFill>
            <a:schemeClr val="accent6"/>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96" name="楕円 95">
            <a:extLst>
              <a:ext uri="{FF2B5EF4-FFF2-40B4-BE49-F238E27FC236}">
                <a16:creationId xmlns:a16="http://schemas.microsoft.com/office/drawing/2014/main" id="{A136CA54-C321-9445-53B9-0D1D1D9C4C02}"/>
              </a:ext>
            </a:extLst>
          </p:cNvPr>
          <p:cNvSpPr/>
          <p:nvPr/>
        </p:nvSpPr>
        <p:spPr>
          <a:xfrm>
            <a:off x="6710834" y="3728557"/>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9" name="楕円 8">
            <a:extLst>
              <a:ext uri="{FF2B5EF4-FFF2-40B4-BE49-F238E27FC236}">
                <a16:creationId xmlns:a16="http://schemas.microsoft.com/office/drawing/2014/main" id="{5FC09921-6076-B6A1-69F9-DDD97320DDAB}"/>
              </a:ext>
            </a:extLst>
          </p:cNvPr>
          <p:cNvSpPr/>
          <p:nvPr/>
        </p:nvSpPr>
        <p:spPr>
          <a:xfrm>
            <a:off x="8234442" y="5368391"/>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6" name="楕円 15">
            <a:extLst>
              <a:ext uri="{FF2B5EF4-FFF2-40B4-BE49-F238E27FC236}">
                <a16:creationId xmlns:a16="http://schemas.microsoft.com/office/drawing/2014/main" id="{9EE5DD15-5059-ED78-E284-A9FA75EC483C}"/>
              </a:ext>
            </a:extLst>
          </p:cNvPr>
          <p:cNvSpPr/>
          <p:nvPr/>
        </p:nvSpPr>
        <p:spPr>
          <a:xfrm>
            <a:off x="9395187" y="5748698"/>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8" name="楕円 17">
            <a:extLst>
              <a:ext uri="{FF2B5EF4-FFF2-40B4-BE49-F238E27FC236}">
                <a16:creationId xmlns:a16="http://schemas.microsoft.com/office/drawing/2014/main" id="{CF2DD8F0-55E5-9BF6-6840-C76615B6CA9A}"/>
              </a:ext>
            </a:extLst>
          </p:cNvPr>
          <p:cNvSpPr/>
          <p:nvPr/>
        </p:nvSpPr>
        <p:spPr>
          <a:xfrm>
            <a:off x="11046194" y="6060018"/>
            <a:ext cx="161753" cy="161753"/>
          </a:xfrm>
          <a:prstGeom prst="ellipse">
            <a:avLst/>
          </a:prstGeom>
          <a:solidFill>
            <a:schemeClr val="accent6"/>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68E61551-CBA5-B785-FA6B-EADB0BCA6756}"/>
              </a:ext>
            </a:extLst>
          </p:cNvPr>
          <p:cNvSpPr txBox="1"/>
          <p:nvPr/>
        </p:nvSpPr>
        <p:spPr>
          <a:xfrm>
            <a:off x="3578887" y="3012803"/>
            <a:ext cx="1736940" cy="276999"/>
          </a:xfrm>
          <a:prstGeom prst="rect">
            <a:avLst/>
          </a:prstGeom>
          <a:solidFill>
            <a:schemeClr val="bg1"/>
          </a:solidFill>
        </p:spPr>
        <p:txBody>
          <a:bodyPr wrap="square" rtlCol="0">
            <a:spAutoFit/>
          </a:bodyPr>
          <a:lstStyle/>
          <a:p>
            <a:r>
              <a:rPr kumimoji="1" lang="ja-JP" altLang="en-US" sz="1200">
                <a:latin typeface="Meiryo UI" panose="020B0604030504040204" pitchFamily="50" charset="-128"/>
                <a:ea typeface="Meiryo UI" panose="020B0604030504040204" pitchFamily="50" charset="-128"/>
              </a:rPr>
              <a:t>・他団体の事例調査</a:t>
            </a:r>
          </a:p>
        </p:txBody>
      </p:sp>
      <p:cxnSp>
        <p:nvCxnSpPr>
          <p:cNvPr id="11" name="コネクタ: カギ線 10">
            <a:extLst>
              <a:ext uri="{FF2B5EF4-FFF2-40B4-BE49-F238E27FC236}">
                <a16:creationId xmlns:a16="http://schemas.microsoft.com/office/drawing/2014/main" id="{A838C00B-BD9F-C7EC-ED20-3D16DE87DD21}"/>
              </a:ext>
            </a:extLst>
          </p:cNvPr>
          <p:cNvCxnSpPr>
            <a:cxnSpLocks/>
            <a:stCxn id="12" idx="4"/>
            <a:endCxn id="89" idx="2"/>
          </p:cNvCxnSpPr>
          <p:nvPr/>
        </p:nvCxnSpPr>
        <p:spPr>
          <a:xfrm rot="16200000" flipH="1">
            <a:off x="4300248" y="2423031"/>
            <a:ext cx="187744" cy="1806041"/>
          </a:xfrm>
          <a:prstGeom prst="bentConnector2">
            <a:avLst/>
          </a:prstGeom>
          <a:ln w="1905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2174B0E6-5297-C439-F08D-FA605ABA72ED}"/>
              </a:ext>
            </a:extLst>
          </p:cNvPr>
          <p:cNvSpPr/>
          <p:nvPr/>
        </p:nvSpPr>
        <p:spPr>
          <a:xfrm>
            <a:off x="3410223" y="3070427"/>
            <a:ext cx="161753" cy="161753"/>
          </a:xfrm>
          <a:prstGeom prst="ellipse">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F137CA30-E9DA-ABC0-8686-F4669B783137}"/>
              </a:ext>
            </a:extLst>
          </p:cNvPr>
          <p:cNvSpPr txBox="1"/>
          <p:nvPr/>
        </p:nvSpPr>
        <p:spPr>
          <a:xfrm>
            <a:off x="9963962" y="4739672"/>
            <a:ext cx="2010658" cy="276999"/>
          </a:xfrm>
          <a:prstGeom prst="rect">
            <a:avLst/>
          </a:prstGeom>
          <a:noFill/>
        </p:spPr>
        <p:txBody>
          <a:bodyPr wrap="square" rtlCol="0">
            <a:spAutoFit/>
          </a:bodyPr>
          <a:lstStyle/>
          <a:p>
            <a:r>
              <a:rPr kumimoji="1" lang="ja-JP" altLang="en-US" sz="1200" b="1">
                <a:solidFill>
                  <a:schemeClr val="accent1"/>
                </a:solidFill>
                <a:latin typeface="Meiryo UI" panose="020B0604030504040204" pitchFamily="50" charset="-128"/>
                <a:ea typeface="Meiryo UI" panose="020B0604030504040204" pitchFamily="50" charset="-128"/>
              </a:rPr>
              <a:t>・要求事項の策定</a:t>
            </a:r>
          </a:p>
        </p:txBody>
      </p:sp>
      <p:sp>
        <p:nvSpPr>
          <p:cNvPr id="22" name="楕円 21">
            <a:extLst>
              <a:ext uri="{FF2B5EF4-FFF2-40B4-BE49-F238E27FC236}">
                <a16:creationId xmlns:a16="http://schemas.microsoft.com/office/drawing/2014/main" id="{78588140-8F32-D7F9-46F5-2CF1EFDE0B27}"/>
              </a:ext>
            </a:extLst>
          </p:cNvPr>
          <p:cNvSpPr/>
          <p:nvPr/>
        </p:nvSpPr>
        <p:spPr>
          <a:xfrm>
            <a:off x="9802687" y="4799588"/>
            <a:ext cx="161753" cy="161753"/>
          </a:xfrm>
          <a:prstGeom prst="ellipse">
            <a:avLst/>
          </a:prstGeom>
          <a:solidFill>
            <a:schemeClr val="accent6"/>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2DB88C4E-31E1-64E8-8AE1-833379479AFF}"/>
              </a:ext>
            </a:extLst>
          </p:cNvPr>
          <p:cNvSpPr/>
          <p:nvPr/>
        </p:nvSpPr>
        <p:spPr>
          <a:xfrm>
            <a:off x="7994469" y="4412194"/>
            <a:ext cx="3344091" cy="6523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r"/>
            <a:endParaRPr kumimoji="1" lang="ja-JP" altLang="en-US" sz="1000" dirty="0">
              <a:solidFill>
                <a:schemeClr val="tx1"/>
              </a:solidFill>
            </a:endParaRPr>
          </a:p>
        </p:txBody>
      </p:sp>
    </p:spTree>
    <p:extLst>
      <p:ext uri="{BB962C8B-B14F-4D97-AF65-F5344CB8AC3E}">
        <p14:creationId xmlns:p14="http://schemas.microsoft.com/office/powerpoint/2010/main" val="3804752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81FB90-AABC-111B-8BD5-732B5B6C4624}"/>
              </a:ext>
            </a:extLst>
          </p:cNvPr>
          <p:cNvSpPr>
            <a:spLocks noGrp="1"/>
          </p:cNvSpPr>
          <p:nvPr>
            <p:ph type="title"/>
          </p:nvPr>
        </p:nvSpPr>
        <p:spPr/>
        <p:txBody>
          <a:bodyPr/>
          <a:lstStyle/>
          <a:p>
            <a:r>
              <a:rPr kumimoji="1" lang="ja-JP" altLang="en-US"/>
              <a:t>作業項目</a:t>
            </a:r>
          </a:p>
        </p:txBody>
      </p:sp>
      <p:sp>
        <p:nvSpPr>
          <p:cNvPr id="4" name="フッター プレースホルダー 3">
            <a:extLst>
              <a:ext uri="{FF2B5EF4-FFF2-40B4-BE49-F238E27FC236}">
                <a16:creationId xmlns:a16="http://schemas.microsoft.com/office/drawing/2014/main" id="{25929223-A613-6632-C8F4-D3F345E1DF88}"/>
              </a:ext>
            </a:extLst>
          </p:cNvPr>
          <p:cNvSpPr>
            <a:spLocks noGrp="1"/>
          </p:cNvSpPr>
          <p:nvPr>
            <p:ph type="ftr" sz="quarter" idx="11"/>
          </p:nvPr>
        </p:nvSpPr>
        <p:spPr/>
        <p:txBody>
          <a:body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53C83B67-81F0-370E-90D8-A279DE8ACF94}"/>
              </a:ext>
            </a:extLst>
          </p:cNvPr>
          <p:cNvSpPr>
            <a:spLocks noGrp="1"/>
          </p:cNvSpPr>
          <p:nvPr>
            <p:ph type="sldNum" sz="quarter" idx="12"/>
          </p:nvPr>
        </p:nvSpPr>
        <p:spPr/>
        <p:txBody>
          <a:bodyPr/>
          <a:lstStyle/>
          <a:p>
            <a:fld id="{42C06FF3-EDEF-40D9-844B-E8BDE887AEB1}" type="slidenum">
              <a:rPr lang="ja-JP" altLang="en-US" smtClean="0"/>
              <a:pPr/>
              <a:t>6</a:t>
            </a:fld>
            <a:endParaRPr lang="ja-JP" altLang="en-US"/>
          </a:p>
        </p:txBody>
      </p:sp>
      <p:sp>
        <p:nvSpPr>
          <p:cNvPr id="7" name="コンテンツ プレースホルダー 2">
            <a:extLst>
              <a:ext uri="{FF2B5EF4-FFF2-40B4-BE49-F238E27FC236}">
                <a16:creationId xmlns:a16="http://schemas.microsoft.com/office/drawing/2014/main" id="{00031197-7DBF-73FA-3951-360B68FF8DE8}"/>
              </a:ext>
            </a:extLst>
          </p:cNvPr>
          <p:cNvSpPr>
            <a:spLocks noGrp="1"/>
          </p:cNvSpPr>
          <p:nvPr>
            <p:ph idx="1"/>
          </p:nvPr>
        </p:nvSpPr>
        <p:spPr>
          <a:xfrm>
            <a:off x="335360" y="918445"/>
            <a:ext cx="11521280" cy="468055"/>
          </a:xfrm>
        </p:spPr>
        <p:txBody>
          <a:bodyPr/>
          <a:lstStyle/>
          <a:p>
            <a:r>
              <a:rPr lang="ja-JP" altLang="en-US" sz="2000" b="0" dirty="0"/>
              <a:t>本プロジェクトは、現行業務の分析と、</a:t>
            </a:r>
            <a:r>
              <a:rPr lang="ja-JP" altLang="en-US" sz="2000" b="0" i="0" u="none" strike="noStrike" dirty="0">
                <a:solidFill>
                  <a:srgbClr val="000000"/>
                </a:solidFill>
                <a:effectLst/>
                <a:latin typeface="Meiryo UI" panose="020B0604030504040204" pitchFamily="50" charset="-128"/>
                <a:ea typeface="Meiryo UI" panose="020B0604030504040204" pitchFamily="50" charset="-128"/>
              </a:rPr>
              <a:t>デジタル技術の導入方針策定</a:t>
            </a:r>
            <a:r>
              <a:rPr lang="ja-JP" altLang="en-US" sz="2000" b="0" dirty="0"/>
              <a:t>で構成します。</a:t>
            </a:r>
            <a:endParaRPr lang="en-US" altLang="ja-JP" sz="2000" b="0" dirty="0"/>
          </a:p>
        </p:txBody>
      </p:sp>
      <p:graphicFrame>
        <p:nvGraphicFramePr>
          <p:cNvPr id="10" name="表 9">
            <a:extLst>
              <a:ext uri="{FF2B5EF4-FFF2-40B4-BE49-F238E27FC236}">
                <a16:creationId xmlns:a16="http://schemas.microsoft.com/office/drawing/2014/main" id="{2D03F5F6-57CD-04B0-14BD-6222FED046DC}"/>
              </a:ext>
            </a:extLst>
          </p:cNvPr>
          <p:cNvGraphicFramePr>
            <a:graphicFrameLocks noGrp="1"/>
          </p:cNvGraphicFramePr>
          <p:nvPr>
            <p:extLst>
              <p:ext uri="{D42A27DB-BD31-4B8C-83A1-F6EECF244321}">
                <p14:modId xmlns:p14="http://schemas.microsoft.com/office/powerpoint/2010/main" val="100361857"/>
              </p:ext>
            </p:extLst>
          </p:nvPr>
        </p:nvGraphicFramePr>
        <p:xfrm>
          <a:off x="273898" y="1589469"/>
          <a:ext cx="11644204" cy="4750371"/>
        </p:xfrm>
        <a:graphic>
          <a:graphicData uri="http://schemas.openxmlformats.org/drawingml/2006/table">
            <a:tbl>
              <a:tblPr/>
              <a:tblGrid>
                <a:gridCol w="466331">
                  <a:extLst>
                    <a:ext uri="{9D8B030D-6E8A-4147-A177-3AD203B41FA5}">
                      <a16:colId xmlns:a16="http://schemas.microsoft.com/office/drawing/2014/main" val="17538212"/>
                    </a:ext>
                  </a:extLst>
                </a:gridCol>
                <a:gridCol w="2821577">
                  <a:extLst>
                    <a:ext uri="{9D8B030D-6E8A-4147-A177-3AD203B41FA5}">
                      <a16:colId xmlns:a16="http://schemas.microsoft.com/office/drawing/2014/main" val="1625592781"/>
                    </a:ext>
                  </a:extLst>
                </a:gridCol>
                <a:gridCol w="5782491">
                  <a:extLst>
                    <a:ext uri="{9D8B030D-6E8A-4147-A177-3AD203B41FA5}">
                      <a16:colId xmlns:a16="http://schemas.microsoft.com/office/drawing/2014/main" val="2015357123"/>
                    </a:ext>
                  </a:extLst>
                </a:gridCol>
                <a:gridCol w="2573805">
                  <a:extLst>
                    <a:ext uri="{9D8B030D-6E8A-4147-A177-3AD203B41FA5}">
                      <a16:colId xmlns:a16="http://schemas.microsoft.com/office/drawing/2014/main" val="59119916"/>
                    </a:ext>
                  </a:extLst>
                </a:gridCol>
              </a:tblGrid>
              <a:tr h="411956">
                <a:tc>
                  <a:txBody>
                    <a:bodyPr/>
                    <a:lstStyle/>
                    <a:p>
                      <a:pPr algn="ctr" rtl="0" fontAlgn="ctr"/>
                      <a:r>
                        <a:rPr lang="ja-JP" altLang="en-US" sz="1400" b="1" i="0" u="none" strike="noStrike">
                          <a:solidFill>
                            <a:srgbClr val="FFFFFF"/>
                          </a:solidFill>
                          <a:effectLst/>
                          <a:latin typeface="Meiryo UI" panose="020B0604030504040204" pitchFamily="50" charset="-128"/>
                          <a:ea typeface="Meiryo UI" panose="020B0604030504040204" pitchFamily="50" charset="-128"/>
                        </a:rPr>
                        <a:t>＃</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AD47"/>
                    </a:solidFill>
                  </a:tcPr>
                </a:tc>
                <a:tc>
                  <a:txBody>
                    <a:bodyPr/>
                    <a:lstStyle/>
                    <a:p>
                      <a:pPr algn="ctr" rtl="0" fontAlgn="ctr"/>
                      <a:r>
                        <a:rPr lang="ja-JP" altLang="en-US" sz="1400" b="1" i="0" u="none" strike="noStrike">
                          <a:solidFill>
                            <a:srgbClr val="FFFFFF"/>
                          </a:solidFill>
                          <a:effectLst/>
                          <a:latin typeface="Meiryo UI" panose="020B0604030504040204" pitchFamily="50" charset="-128"/>
                          <a:ea typeface="Meiryo UI" panose="020B0604030504040204" pitchFamily="50" charset="-128"/>
                        </a:rPr>
                        <a:t>サポート内容</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AD47"/>
                    </a:solidFill>
                  </a:tcPr>
                </a:tc>
                <a:tc>
                  <a:txBody>
                    <a:bodyPr/>
                    <a:lstStyle/>
                    <a:p>
                      <a:pPr algn="ctr" rtl="0" fontAlgn="ctr"/>
                      <a:r>
                        <a:rPr lang="ja-JP" altLang="en-US" sz="1400" b="1" i="0" u="none" strike="noStrike">
                          <a:solidFill>
                            <a:srgbClr val="FFFFFF"/>
                          </a:solidFill>
                          <a:effectLst/>
                          <a:latin typeface="Meiryo UI" panose="020B0604030504040204" pitchFamily="50" charset="-128"/>
                          <a:ea typeface="Meiryo UI" panose="020B0604030504040204" pitchFamily="50" charset="-128"/>
                        </a:rPr>
                        <a:t>作業内容</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AD47"/>
                    </a:solidFill>
                  </a:tcPr>
                </a:tc>
                <a:tc>
                  <a:txBody>
                    <a:bodyPr/>
                    <a:lstStyle/>
                    <a:p>
                      <a:pPr algn="ctr" rtl="0" fontAlgn="ctr"/>
                      <a:r>
                        <a:rPr lang="ja-JP" altLang="en-US" sz="1400" b="1" i="0" u="none" strike="noStrike">
                          <a:solidFill>
                            <a:srgbClr val="FFFFFF"/>
                          </a:solidFill>
                          <a:effectLst/>
                          <a:latin typeface="Meiryo UI" panose="020B0604030504040204" pitchFamily="50" charset="-128"/>
                          <a:ea typeface="Meiryo UI" panose="020B0604030504040204" pitchFamily="50" charset="-128"/>
                        </a:rPr>
                        <a:t>成果物等</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AD47"/>
                    </a:solidFill>
                  </a:tcPr>
                </a:tc>
                <a:extLst>
                  <a:ext uri="{0D108BD9-81ED-4DB2-BD59-A6C34878D82A}">
                    <a16:rowId xmlns:a16="http://schemas.microsoft.com/office/drawing/2014/main" val="783605586"/>
                  </a:ext>
                </a:extLst>
              </a:tr>
              <a:tr h="1300237">
                <a:tc>
                  <a:txBody>
                    <a:bodyPr/>
                    <a:lstStyle/>
                    <a:p>
                      <a:pPr algn="ctr" rtl="0" fontAlgn="ctr"/>
                      <a:r>
                        <a:rPr lang="en-US" altLang="ja-JP" sz="1400" b="0" i="0" u="none" strike="noStrike">
                          <a:solidFill>
                            <a:srgbClr val="000000"/>
                          </a:solidFill>
                          <a:effectLst/>
                          <a:latin typeface="Meiryo UI" panose="020B0604030504040204" pitchFamily="50" charset="-128"/>
                          <a:ea typeface="Meiryo UI" panose="020B0604030504040204" pitchFamily="50" charset="-128"/>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対応方針の策定</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① 現行業務の課題を深掘りするためのヒアリングを実施</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② 窓口担当課の業務分析、</a:t>
                      </a:r>
                      <a:r>
                        <a:rPr kumimoji="1" lang="ja-JP" altLang="en-US" sz="1400" dirty="0">
                          <a:latin typeface="Meiryo UI" panose="020B0604030504040204" pitchFamily="50" charset="-128"/>
                          <a:ea typeface="Meiryo UI" panose="020B0604030504040204" pitchFamily="50" charset="-128"/>
                        </a:rPr>
                        <a:t>窓口体験調査</a:t>
                      </a: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を実施</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③ ヒアリング、調査を基に対応方針案の作成</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④ 対応方針案の実現可能性検証、優先順位付け</a:t>
                      </a:r>
                    </a:p>
                  </a:txBody>
                  <a:tcPr marL="22860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・業務フロー図</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窓口体験調査報告書</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・課題一覧</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・現行業務の分析結果</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・課題に対する対応方針案</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4254515651"/>
                  </a:ext>
                </a:extLst>
              </a:tr>
              <a:tr h="1519089">
                <a:tc>
                  <a:txBody>
                    <a:bodyPr/>
                    <a:lstStyle/>
                    <a:p>
                      <a:pPr algn="ctr" rtl="0" fontAlgn="ctr"/>
                      <a:r>
                        <a:rPr lang="en-US" altLang="ja-JP" sz="1400" b="0" i="0" u="none" strike="noStrike">
                          <a:solidFill>
                            <a:srgbClr val="000000"/>
                          </a:solidFill>
                          <a:effectLst/>
                          <a:latin typeface="Meiryo UI" panose="020B0604030504040204" pitchFamily="50" charset="-128"/>
                          <a:ea typeface="Meiryo UI" panose="020B0604030504040204" pitchFamily="50" charset="-128"/>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書かない窓口システムの評価</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ct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① 他団体の取組事例の共有</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② 評価観点を作成し、デジタルツールの比較検討</a:t>
                      </a: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③ </a:t>
                      </a:r>
                      <a:r>
                        <a:rPr lang="en-US" altLang="ja-JP" sz="1400" b="0" i="0" u="none" strike="noStrike" dirty="0">
                          <a:solidFill>
                            <a:srgbClr val="000000"/>
                          </a:solidFill>
                          <a:effectLst/>
                          <a:latin typeface="Meiryo UI" panose="020B0604030504040204" pitchFamily="50" charset="-128"/>
                          <a:ea typeface="Meiryo UI" panose="020B0604030504040204" pitchFamily="50" charset="-128"/>
                        </a:rPr>
                        <a:t>RFI</a:t>
                      </a: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（事業者に対する情報提供依頼）</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④ 書かない窓口システムの導入に関する方針の策定</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⑤ 書かない窓口システムの導入に対する要求事項の整理</a:t>
                      </a:r>
                    </a:p>
                  </a:txBody>
                  <a:tcPr marL="22860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ct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・事例一覧</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・評価観点</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rgbClr val="000000"/>
                          </a:solidFill>
                          <a:effectLst/>
                          <a:latin typeface="Meiryo UI" panose="020B0604030504040204" pitchFamily="50" charset="-128"/>
                          <a:ea typeface="Meiryo UI" panose="020B0604030504040204" pitchFamily="50" charset="-128"/>
                        </a:rPr>
                        <a:t>・書かない窓口システムの導入に関する方針案</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・要求事項表</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798940625"/>
                  </a:ext>
                </a:extLst>
              </a:tr>
              <a:tr h="1519089">
                <a:tc>
                  <a:txBody>
                    <a:bodyPr/>
                    <a:lstStyle/>
                    <a:p>
                      <a:pPr algn="ctr" rtl="0" fontAlgn="ctr"/>
                      <a:r>
                        <a:rPr lang="en-US" altLang="ja-JP" sz="1400" b="0" i="0" u="none" strike="noStrike">
                          <a:solidFill>
                            <a:schemeClr val="tx1"/>
                          </a:solidFill>
                          <a:effectLst/>
                          <a:latin typeface="Meiryo UI" panose="020B0604030504040204" pitchFamily="50" charset="-128"/>
                          <a:ea typeface="Meiryo UI" panose="020B0604030504040204" pitchFamily="50" charset="-128"/>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関係部署間での合意形成</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① 関係部署間での合意形成を図るにあたっての体制やスケジュールの検討</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② 関係部署を巻き込んだ次年度以降の取組に関する認識のすり合わせ</a:t>
                      </a:r>
                    </a:p>
                  </a:txBody>
                  <a:tcPr marL="22860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ct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・書かない窓口システム導入に関する方針</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p>
                      <a:pPr algn="l" rtl="0" fontAlgn="ctr"/>
                      <a:r>
                        <a:rPr lang="ja-JP" altLang="en-US" sz="1400" b="0" i="0" u="none" strike="noStrike" dirty="0">
                          <a:solidFill>
                            <a:schemeClr val="tx1"/>
                          </a:solidFill>
                          <a:effectLst/>
                          <a:latin typeface="Meiryo UI" panose="020B0604030504040204" pitchFamily="50" charset="-128"/>
                          <a:ea typeface="Meiryo UI" panose="020B0604030504040204" pitchFamily="50" charset="-128"/>
                        </a:rPr>
                        <a:t>・関係部署での合意</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62799226"/>
                  </a:ext>
                </a:extLst>
              </a:tr>
            </a:tbl>
          </a:graphicData>
        </a:graphic>
      </p:graphicFrame>
    </p:spTree>
    <p:extLst>
      <p:ext uri="{BB962C8B-B14F-4D97-AF65-F5344CB8AC3E}">
        <p14:creationId xmlns:p14="http://schemas.microsoft.com/office/powerpoint/2010/main" val="2437455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81FB90-AABC-111B-8BD5-732B5B6C4624}"/>
              </a:ext>
            </a:extLst>
          </p:cNvPr>
          <p:cNvSpPr>
            <a:spLocks noGrp="1"/>
          </p:cNvSpPr>
          <p:nvPr>
            <p:ph type="title"/>
          </p:nvPr>
        </p:nvSpPr>
        <p:spPr/>
        <p:txBody>
          <a:bodyPr/>
          <a:lstStyle/>
          <a:p>
            <a:r>
              <a:rPr kumimoji="1" lang="ja-JP" altLang="en-US"/>
              <a:t>役割分担</a:t>
            </a:r>
          </a:p>
        </p:txBody>
      </p:sp>
      <p:sp>
        <p:nvSpPr>
          <p:cNvPr id="4" name="フッター プレースホルダー 3">
            <a:extLst>
              <a:ext uri="{FF2B5EF4-FFF2-40B4-BE49-F238E27FC236}">
                <a16:creationId xmlns:a16="http://schemas.microsoft.com/office/drawing/2014/main" id="{25929223-A613-6632-C8F4-D3F345E1DF8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rPr>
              <a:t>© </a:t>
            </a:r>
            <a:r>
              <a:rPr kumimoji="1" lang="en-US" altLang="zh-TW" sz="1000" b="0" i="0" u="none" strike="noStrike" kern="1200" cap="none" spc="0" normalizeH="0" baseline="0" noProof="0" err="1">
                <a:ln>
                  <a:noFill/>
                </a:ln>
                <a:solidFill>
                  <a:srgbClr val="008000"/>
                </a:solidFill>
                <a:effectLst/>
                <a:uLnTx/>
                <a:uFillTx/>
                <a:latin typeface="Meiryo UI" panose="020B0604030504040204" pitchFamily="50" charset="-128"/>
                <a:ea typeface="Meiryo UI" panose="020B0604030504040204" pitchFamily="50" charset="-128"/>
                <a:cs typeface="+mn-cs"/>
              </a:rPr>
              <a:t>GovTechTokyo</a:t>
            </a:r>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5" name="スライド番号プレースホルダー 4">
            <a:extLst>
              <a:ext uri="{FF2B5EF4-FFF2-40B4-BE49-F238E27FC236}">
                <a16:creationId xmlns:a16="http://schemas.microsoft.com/office/drawing/2014/main" id="{53C83B67-81F0-370E-90D8-A279DE8ACF9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srgbClr val="008000"/>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7" name="コンテンツ プレースホルダー 2">
            <a:extLst>
              <a:ext uri="{FF2B5EF4-FFF2-40B4-BE49-F238E27FC236}">
                <a16:creationId xmlns:a16="http://schemas.microsoft.com/office/drawing/2014/main" id="{00031197-7DBF-73FA-3951-360B68FF8DE8}"/>
              </a:ext>
            </a:extLst>
          </p:cNvPr>
          <p:cNvSpPr>
            <a:spLocks noGrp="1"/>
          </p:cNvSpPr>
          <p:nvPr>
            <p:ph idx="1"/>
          </p:nvPr>
        </p:nvSpPr>
        <p:spPr>
          <a:xfrm>
            <a:off x="335360" y="918445"/>
            <a:ext cx="11521280" cy="468055"/>
          </a:xfrm>
        </p:spPr>
        <p:txBody>
          <a:bodyPr/>
          <a:lstStyle/>
          <a:p>
            <a:r>
              <a:rPr lang="ja-JP" altLang="en-US" sz="2000" b="0" dirty="0"/>
              <a:t>作業項目ごとの役割については、以下の分担によりプロジェクトを推進します。</a:t>
            </a:r>
            <a:endParaRPr kumimoji="1" lang="ja-JP" altLang="en-US" sz="2000" b="0" dirty="0">
              <a:latin typeface="Meiryo UI" panose="020B0604030504040204" pitchFamily="50" charset="-128"/>
              <a:ea typeface="Meiryo UI" panose="020B0604030504040204" pitchFamily="50" charset="-128"/>
            </a:endParaRPr>
          </a:p>
        </p:txBody>
      </p:sp>
      <p:graphicFrame>
        <p:nvGraphicFramePr>
          <p:cNvPr id="6" name="表 5">
            <a:extLst>
              <a:ext uri="{FF2B5EF4-FFF2-40B4-BE49-F238E27FC236}">
                <a16:creationId xmlns:a16="http://schemas.microsoft.com/office/drawing/2014/main" id="{0B8977BE-DBFA-0098-7464-1E92C3BC6ED1}"/>
              </a:ext>
            </a:extLst>
          </p:cNvPr>
          <p:cNvGraphicFramePr>
            <a:graphicFrameLocks noGrp="1"/>
          </p:cNvGraphicFramePr>
          <p:nvPr>
            <p:extLst>
              <p:ext uri="{D42A27DB-BD31-4B8C-83A1-F6EECF244321}">
                <p14:modId xmlns:p14="http://schemas.microsoft.com/office/powerpoint/2010/main" val="278241907"/>
              </p:ext>
            </p:extLst>
          </p:nvPr>
        </p:nvGraphicFramePr>
        <p:xfrm>
          <a:off x="1690713" y="1547139"/>
          <a:ext cx="8810573" cy="4671400"/>
        </p:xfrm>
        <a:graphic>
          <a:graphicData uri="http://schemas.openxmlformats.org/drawingml/2006/table">
            <a:tbl>
              <a:tblPr/>
              <a:tblGrid>
                <a:gridCol w="3390911">
                  <a:extLst>
                    <a:ext uri="{9D8B030D-6E8A-4147-A177-3AD203B41FA5}">
                      <a16:colId xmlns:a16="http://schemas.microsoft.com/office/drawing/2014/main" val="2785416529"/>
                    </a:ext>
                  </a:extLst>
                </a:gridCol>
                <a:gridCol w="2709831">
                  <a:extLst>
                    <a:ext uri="{9D8B030D-6E8A-4147-A177-3AD203B41FA5}">
                      <a16:colId xmlns:a16="http://schemas.microsoft.com/office/drawing/2014/main" val="2086019297"/>
                    </a:ext>
                  </a:extLst>
                </a:gridCol>
                <a:gridCol w="2709831">
                  <a:extLst>
                    <a:ext uri="{9D8B030D-6E8A-4147-A177-3AD203B41FA5}">
                      <a16:colId xmlns:a16="http://schemas.microsoft.com/office/drawing/2014/main" val="518977725"/>
                    </a:ext>
                  </a:extLst>
                </a:gridCol>
              </a:tblGrid>
              <a:tr h="553576">
                <a:tc>
                  <a:txBody>
                    <a:bodyPr/>
                    <a:lstStyle/>
                    <a:p>
                      <a:pPr algn="l" fontAlgn="ctr"/>
                      <a:r>
                        <a:rPr lang="en-US" altLang="ja-JP" sz="1600" b="1" i="0" u="none" strike="noStrike" dirty="0">
                          <a:solidFill>
                            <a:srgbClr val="000000"/>
                          </a:solidFill>
                          <a:effectLst/>
                          <a:latin typeface="Meiryo UI" panose="020B0604030504040204" pitchFamily="50" charset="-128"/>
                          <a:ea typeface="Meiryo UI" panose="020B0604030504040204" pitchFamily="50" charset="-128"/>
                        </a:rPr>
                        <a:t>#1</a:t>
                      </a: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対応方針の策定</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en-US" altLang="ja-JP" sz="1600" b="1" i="0" u="none" strike="noStrike" dirty="0">
                          <a:solidFill>
                            <a:srgbClr val="000000"/>
                          </a:solidFill>
                          <a:effectLst/>
                          <a:latin typeface="Meiryo UI" panose="020B0604030504040204" pitchFamily="50" charset="-128"/>
                          <a:ea typeface="Meiryo UI" panose="020B0604030504040204" pitchFamily="50" charset="-128"/>
                        </a:rPr>
                        <a:t>DX</a:t>
                      </a: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担当</a:t>
                      </a:r>
                      <a:r>
                        <a:rPr lang="zh-TW" altLang="en-US" sz="1600" b="1" i="0" u="none" strike="noStrike" dirty="0">
                          <a:solidFill>
                            <a:srgbClr val="000000"/>
                          </a:solidFill>
                          <a:effectLst/>
                          <a:latin typeface="Meiryo UI" panose="020B0604030504040204" pitchFamily="50" charset="-128"/>
                          <a:ea typeface="Meiryo UI" panose="020B0604030504040204" pitchFamily="50" charset="-128"/>
                        </a:rPr>
                        <a:t>課</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AE9F8"/>
                    </a:solidFill>
                  </a:tcPr>
                </a:tc>
                <a:tc>
                  <a:txBody>
                    <a:bodyPr/>
                    <a:lstStyle/>
                    <a:p>
                      <a:pPr algn="ctr" fontAlgn="ct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窓口担当課</a:t>
                      </a:r>
                      <a:endParaRPr lang="zh-TW"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AE9F8"/>
                    </a:solidFill>
                  </a:tcPr>
                </a:tc>
                <a:extLst>
                  <a:ext uri="{0D108BD9-81ED-4DB2-BD59-A6C34878D82A}">
                    <a16:rowId xmlns:a16="http://schemas.microsoft.com/office/drawing/2014/main" val="2056499388"/>
                  </a:ext>
                </a:extLst>
              </a:tr>
              <a:tr h="1029456">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① 現行業務の課題を深掘りするためのヒアリングを実施</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・ヒアリング日程調整</a:t>
                      </a:r>
                      <a:br>
                        <a:rPr lang="ja-JP" altLang="en-US" sz="16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・ヒアリング取りまとめ結果の確認</a:t>
                      </a:r>
                      <a:endParaRPr lang="en-US" altLang="ja-JP" sz="1600" b="0" i="0" u="none" strike="noStrike" dirty="0">
                        <a:solidFill>
                          <a:srgbClr val="000000"/>
                        </a:solidFill>
                        <a:effectLst/>
                        <a:latin typeface="Meiryo UI" panose="020B0604030504040204" pitchFamily="50" charset="-128"/>
                        <a:ea typeface="Meiryo UI" panose="020B0604030504040204" pitchFamily="50"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・ヒアリングの実施及び取りまとめ</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rgbClr val="000000"/>
                          </a:solidFill>
                          <a:effectLst/>
                          <a:latin typeface="Meiryo UI" panose="020B0604030504040204" pitchFamily="50" charset="-128"/>
                          <a:ea typeface="Meiryo UI" panose="020B0604030504040204" pitchFamily="50" charset="-128"/>
                        </a:rPr>
                        <a:t>・ヒアリング対応</a:t>
                      </a:r>
                      <a:br>
                        <a:rPr lang="ja-JP" altLang="en-US" sz="1600" b="0" i="0" u="none" strike="noStrike">
                          <a:solidFill>
                            <a:srgbClr val="000000"/>
                          </a:solidFill>
                          <a:effectLst/>
                          <a:latin typeface="Meiryo UI" panose="020B0604030504040204" pitchFamily="50" charset="-128"/>
                          <a:ea typeface="Meiryo UI" panose="020B0604030504040204" pitchFamily="50" charset="-128"/>
                        </a:rPr>
                      </a:br>
                      <a:r>
                        <a:rPr lang="ja-JP" altLang="en-US" sz="1600" b="0" i="0" u="none" strike="noStrike">
                          <a:solidFill>
                            <a:srgbClr val="000000"/>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70304551"/>
                  </a:ext>
                </a:extLst>
              </a:tr>
              <a:tr h="1029456">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② 窓口担当課の業務分析、窓口体験調査を実施</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・調査様式の作成</a:t>
                      </a:r>
                      <a:endParaRPr lang="en-US" altLang="ja-JP" sz="1600" b="0" i="0" u="none" strike="noStrike" dirty="0">
                        <a:solidFill>
                          <a:srgbClr val="000000"/>
                        </a:solidFill>
                        <a:effectLst/>
                        <a:latin typeface="Meiryo UI" panose="020B0604030504040204" pitchFamily="50" charset="-128"/>
                        <a:ea typeface="Meiryo UI" panose="020B0604030504040204" pitchFamily="50" charset="-128"/>
                      </a:endParaRPr>
                    </a:p>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・調査分析の補助</a:t>
                      </a:r>
                      <a:br>
                        <a:rPr lang="ja-JP" altLang="en-US" sz="16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・関係部署間の調査の窓口</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rgbClr val="000000"/>
                          </a:solidFill>
                          <a:effectLst/>
                          <a:latin typeface="Meiryo UI" panose="020B0604030504040204" pitchFamily="50" charset="-128"/>
                          <a:ea typeface="Meiryo UI" panose="020B0604030504040204" pitchFamily="50" charset="-128"/>
                        </a:rPr>
                        <a:t>・調査票の作成</a:t>
                      </a:r>
                      <a:br>
                        <a:rPr lang="ja-JP" altLang="en-US" sz="1600" b="0" i="0" u="none" strike="noStrike">
                          <a:solidFill>
                            <a:srgbClr val="000000"/>
                          </a:solidFill>
                          <a:effectLst/>
                          <a:latin typeface="Meiryo UI" panose="020B0604030504040204" pitchFamily="50" charset="-128"/>
                          <a:ea typeface="Meiryo UI" panose="020B0604030504040204" pitchFamily="50" charset="-128"/>
                        </a:rPr>
                      </a:br>
                      <a:r>
                        <a:rPr lang="ja-JP" altLang="en-US" sz="1600" b="0" i="0" u="none" strike="noStrike">
                          <a:solidFill>
                            <a:srgbClr val="000000"/>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3740201527"/>
                  </a:ext>
                </a:extLst>
              </a:tr>
              <a:tr h="1029456">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③ ヒアリング、調査を基に対応方針案の作成</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rgbClr val="000000"/>
                          </a:solidFill>
                          <a:effectLst/>
                          <a:latin typeface="Meiryo UI" panose="020B0604030504040204" pitchFamily="50" charset="-128"/>
                          <a:ea typeface="Meiryo UI" panose="020B0604030504040204" pitchFamily="50" charset="-128"/>
                        </a:rPr>
                        <a:t>・対応方針案の確認、修正、決定</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rgbClr val="000000"/>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938473157"/>
                  </a:ext>
                </a:extLst>
              </a:tr>
              <a:tr h="1029456">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④ 対応方針案の実現可能性検証、優先順位付け</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・対応方針の優先順位決定</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600" b="0" i="0" u="none" strike="noStrike" dirty="0">
                          <a:solidFill>
                            <a:srgbClr val="000000"/>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59769321"/>
                  </a:ext>
                </a:extLst>
              </a:tr>
            </a:tbl>
          </a:graphicData>
        </a:graphic>
      </p:graphicFrame>
    </p:spTree>
    <p:extLst>
      <p:ext uri="{BB962C8B-B14F-4D97-AF65-F5344CB8AC3E}">
        <p14:creationId xmlns:p14="http://schemas.microsoft.com/office/powerpoint/2010/main" val="4044822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81FB90-AABC-111B-8BD5-732B5B6C4624}"/>
              </a:ext>
            </a:extLst>
          </p:cNvPr>
          <p:cNvSpPr>
            <a:spLocks noGrp="1"/>
          </p:cNvSpPr>
          <p:nvPr>
            <p:ph type="title"/>
          </p:nvPr>
        </p:nvSpPr>
        <p:spPr/>
        <p:txBody>
          <a:bodyPr/>
          <a:lstStyle/>
          <a:p>
            <a:r>
              <a:rPr kumimoji="1" lang="ja-JP" altLang="en-US"/>
              <a:t>役割分担</a:t>
            </a:r>
          </a:p>
        </p:txBody>
      </p:sp>
      <p:sp>
        <p:nvSpPr>
          <p:cNvPr id="4" name="フッター プレースホルダー 3">
            <a:extLst>
              <a:ext uri="{FF2B5EF4-FFF2-40B4-BE49-F238E27FC236}">
                <a16:creationId xmlns:a16="http://schemas.microsoft.com/office/drawing/2014/main" id="{25929223-A613-6632-C8F4-D3F345E1DF8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rPr>
              <a:t>© GovTechTokyo</a:t>
            </a:r>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5" name="スライド番号プレースホルダー 4">
            <a:extLst>
              <a:ext uri="{FF2B5EF4-FFF2-40B4-BE49-F238E27FC236}">
                <a16:creationId xmlns:a16="http://schemas.microsoft.com/office/drawing/2014/main" id="{53C83B67-81F0-370E-90D8-A279DE8ACF9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srgbClr val="008000"/>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graphicFrame>
        <p:nvGraphicFramePr>
          <p:cNvPr id="3" name="表 2">
            <a:extLst>
              <a:ext uri="{FF2B5EF4-FFF2-40B4-BE49-F238E27FC236}">
                <a16:creationId xmlns:a16="http://schemas.microsoft.com/office/drawing/2014/main" id="{B0B3A1E9-6D2A-FE05-BC6B-D9A4F060C243}"/>
              </a:ext>
            </a:extLst>
          </p:cNvPr>
          <p:cNvGraphicFramePr>
            <a:graphicFrameLocks noGrp="1"/>
          </p:cNvGraphicFramePr>
          <p:nvPr>
            <p:extLst>
              <p:ext uri="{D42A27DB-BD31-4B8C-83A1-F6EECF244321}">
                <p14:modId xmlns:p14="http://schemas.microsoft.com/office/powerpoint/2010/main" val="4066049159"/>
              </p:ext>
            </p:extLst>
          </p:nvPr>
        </p:nvGraphicFramePr>
        <p:xfrm>
          <a:off x="1690713" y="1548000"/>
          <a:ext cx="8810573" cy="4972247"/>
        </p:xfrm>
        <a:graphic>
          <a:graphicData uri="http://schemas.openxmlformats.org/drawingml/2006/table">
            <a:tbl>
              <a:tblPr/>
              <a:tblGrid>
                <a:gridCol w="3390911">
                  <a:extLst>
                    <a:ext uri="{9D8B030D-6E8A-4147-A177-3AD203B41FA5}">
                      <a16:colId xmlns:a16="http://schemas.microsoft.com/office/drawing/2014/main" val="3521648756"/>
                    </a:ext>
                  </a:extLst>
                </a:gridCol>
                <a:gridCol w="2709831">
                  <a:extLst>
                    <a:ext uri="{9D8B030D-6E8A-4147-A177-3AD203B41FA5}">
                      <a16:colId xmlns:a16="http://schemas.microsoft.com/office/drawing/2014/main" val="3157097368"/>
                    </a:ext>
                  </a:extLst>
                </a:gridCol>
                <a:gridCol w="2709831">
                  <a:extLst>
                    <a:ext uri="{9D8B030D-6E8A-4147-A177-3AD203B41FA5}">
                      <a16:colId xmlns:a16="http://schemas.microsoft.com/office/drawing/2014/main" val="870563683"/>
                    </a:ext>
                  </a:extLst>
                </a:gridCol>
              </a:tblGrid>
              <a:tr h="550307">
                <a:tc>
                  <a:txBody>
                    <a:bodyPr/>
                    <a:lstStyle/>
                    <a:p>
                      <a:pPr algn="l" fontAlgn="ctr"/>
                      <a:r>
                        <a:rPr lang="en-US" altLang="ja-JP" sz="1600" b="1" i="0" u="none" strike="noStrike" dirty="0">
                          <a:solidFill>
                            <a:srgbClr val="000000"/>
                          </a:solidFill>
                          <a:effectLst/>
                          <a:latin typeface="Meiryo UI" panose="020B0604030504040204" pitchFamily="50" charset="-128"/>
                          <a:ea typeface="Meiryo UI" panose="020B0604030504040204" pitchFamily="50" charset="-128"/>
                        </a:rPr>
                        <a:t>#2 </a:t>
                      </a: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書かない窓口システムの評価</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en-US" altLang="ja-JP" sz="1600" b="1" i="0" u="none" strike="noStrike" dirty="0">
                          <a:solidFill>
                            <a:srgbClr val="000000"/>
                          </a:solidFill>
                          <a:effectLst/>
                          <a:latin typeface="Meiryo UI" panose="020B0604030504040204" pitchFamily="50" charset="-128"/>
                          <a:ea typeface="Meiryo UI" panose="020B0604030504040204" pitchFamily="50" charset="-128"/>
                        </a:rPr>
                        <a:t>DX</a:t>
                      </a: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担当課</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AE9F8"/>
                    </a:solidFill>
                  </a:tcPr>
                </a:tc>
                <a:tc>
                  <a:txBody>
                    <a:bodyPr/>
                    <a:lstStyle/>
                    <a:p>
                      <a:pPr algn="ctr" fontAlgn="ct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窓口担当課</a:t>
                      </a:r>
                      <a:endParaRPr lang="zh-TW"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AE9F8"/>
                    </a:solidFill>
                  </a:tcPr>
                </a:tc>
                <a:extLst>
                  <a:ext uri="{0D108BD9-81ED-4DB2-BD59-A6C34878D82A}">
                    <a16:rowId xmlns:a16="http://schemas.microsoft.com/office/drawing/2014/main" val="2613382507"/>
                  </a:ext>
                </a:extLst>
              </a:tr>
              <a:tr h="884388">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① 他団体の取組事例の共有</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chemeClr val="tx1"/>
                          </a:solidFill>
                          <a:effectLst/>
                          <a:latin typeface="Meiryo UI" panose="020B0604030504040204" pitchFamily="50" charset="-128"/>
                          <a:ea typeface="Meiryo UI" panose="020B0604030504040204" pitchFamily="50" charset="-128"/>
                        </a:rPr>
                        <a:t>・事例の把握</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chemeClr val="tx1"/>
                          </a:solidFill>
                          <a:effectLst/>
                          <a:latin typeface="Meiryo UI" panose="020B0604030504040204" pitchFamily="50" charset="-128"/>
                          <a:ea typeface="Meiryo UI" panose="020B0604030504040204" pitchFamily="50" charset="-128"/>
                        </a:rPr>
                        <a:t>・事例の把握</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975074059"/>
                  </a:ext>
                </a:extLst>
              </a:tr>
              <a:tr h="884388">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② 評価観点を作成し、デジタルツールの比較検討</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・要件表、評価観点の確認、策定</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chemeClr val="tx1"/>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752004361"/>
                  </a:ext>
                </a:extLst>
              </a:tr>
              <a:tr h="884388">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③ </a:t>
                      </a:r>
                      <a:r>
                        <a:rPr lang="en-US" altLang="ja-JP" sz="1600" b="0" i="0" u="none" strike="noStrike" dirty="0">
                          <a:solidFill>
                            <a:schemeClr val="tx1"/>
                          </a:solidFill>
                          <a:effectLst/>
                          <a:latin typeface="Meiryo UI" panose="020B0604030504040204" pitchFamily="50" charset="-128"/>
                          <a:ea typeface="Meiryo UI" panose="020B0604030504040204" pitchFamily="50" charset="-128"/>
                        </a:rPr>
                        <a:t>RFI</a:t>
                      </a: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（事業者に対する情報提供依頼）</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・事業者の選定</a:t>
                      </a:r>
                      <a:br>
                        <a:rPr lang="ja-JP" altLang="en-US" sz="1600" b="0" i="0" u="none" strike="noStrike" dirty="0">
                          <a:solidFill>
                            <a:schemeClr val="tx1"/>
                          </a:solidFill>
                          <a:effectLst/>
                          <a:latin typeface="Meiryo UI" panose="020B0604030504040204" pitchFamily="50" charset="-128"/>
                          <a:ea typeface="Meiryo UI" panose="020B0604030504040204" pitchFamily="50" charset="-128"/>
                        </a:rPr>
                      </a:b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・ヒアリング日程の調整</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chemeClr val="tx1"/>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3193034971"/>
                  </a:ext>
                </a:extLst>
              </a:tr>
              <a:tr h="884388">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④ 書かない窓口システムの導入に関する方針の策定</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・書かない窓口システムの導入に関する方針の意思決定</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chemeClr val="tx1"/>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2496327548"/>
                  </a:ext>
                </a:extLst>
              </a:tr>
              <a:tr h="884388">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⑤ 書かない窓口システムの導入に対する要求事項の整理</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・要求事項の確認、取りまとめ</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・書かない窓口システムに求める要素の情報提供</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39795147"/>
                  </a:ext>
                </a:extLst>
              </a:tr>
            </a:tbl>
          </a:graphicData>
        </a:graphic>
      </p:graphicFrame>
    </p:spTree>
    <p:extLst>
      <p:ext uri="{BB962C8B-B14F-4D97-AF65-F5344CB8AC3E}">
        <p14:creationId xmlns:p14="http://schemas.microsoft.com/office/powerpoint/2010/main" val="2558128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81FB90-AABC-111B-8BD5-732B5B6C4624}"/>
              </a:ext>
            </a:extLst>
          </p:cNvPr>
          <p:cNvSpPr>
            <a:spLocks noGrp="1"/>
          </p:cNvSpPr>
          <p:nvPr>
            <p:ph type="title"/>
          </p:nvPr>
        </p:nvSpPr>
        <p:spPr/>
        <p:txBody>
          <a:bodyPr/>
          <a:lstStyle/>
          <a:p>
            <a:r>
              <a:rPr kumimoji="1" lang="ja-JP" altLang="en-US"/>
              <a:t>役割分担</a:t>
            </a:r>
          </a:p>
        </p:txBody>
      </p:sp>
      <p:sp>
        <p:nvSpPr>
          <p:cNvPr id="4" name="フッター プレースホルダー 3">
            <a:extLst>
              <a:ext uri="{FF2B5EF4-FFF2-40B4-BE49-F238E27FC236}">
                <a16:creationId xmlns:a16="http://schemas.microsoft.com/office/drawing/2014/main" id="{25929223-A613-6632-C8F4-D3F345E1DF8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rPr>
              <a:t>© GovTechTokyo</a:t>
            </a:r>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5" name="スライド番号プレースホルダー 4">
            <a:extLst>
              <a:ext uri="{FF2B5EF4-FFF2-40B4-BE49-F238E27FC236}">
                <a16:creationId xmlns:a16="http://schemas.microsoft.com/office/drawing/2014/main" id="{53C83B67-81F0-370E-90D8-A279DE8ACF9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srgbClr val="008000"/>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graphicFrame>
        <p:nvGraphicFramePr>
          <p:cNvPr id="3" name="表 2">
            <a:extLst>
              <a:ext uri="{FF2B5EF4-FFF2-40B4-BE49-F238E27FC236}">
                <a16:creationId xmlns:a16="http://schemas.microsoft.com/office/drawing/2014/main" id="{B0B3A1E9-6D2A-FE05-BC6B-D9A4F060C243}"/>
              </a:ext>
            </a:extLst>
          </p:cNvPr>
          <p:cNvGraphicFramePr>
            <a:graphicFrameLocks noGrp="1"/>
          </p:cNvGraphicFramePr>
          <p:nvPr>
            <p:extLst>
              <p:ext uri="{D42A27DB-BD31-4B8C-83A1-F6EECF244321}">
                <p14:modId xmlns:p14="http://schemas.microsoft.com/office/powerpoint/2010/main" val="3012522188"/>
              </p:ext>
            </p:extLst>
          </p:nvPr>
        </p:nvGraphicFramePr>
        <p:xfrm>
          <a:off x="1690713" y="1548000"/>
          <a:ext cx="8810573" cy="2578827"/>
        </p:xfrm>
        <a:graphic>
          <a:graphicData uri="http://schemas.openxmlformats.org/drawingml/2006/table">
            <a:tbl>
              <a:tblPr/>
              <a:tblGrid>
                <a:gridCol w="3390911">
                  <a:extLst>
                    <a:ext uri="{9D8B030D-6E8A-4147-A177-3AD203B41FA5}">
                      <a16:colId xmlns:a16="http://schemas.microsoft.com/office/drawing/2014/main" val="3521648756"/>
                    </a:ext>
                  </a:extLst>
                </a:gridCol>
                <a:gridCol w="2709831">
                  <a:extLst>
                    <a:ext uri="{9D8B030D-6E8A-4147-A177-3AD203B41FA5}">
                      <a16:colId xmlns:a16="http://schemas.microsoft.com/office/drawing/2014/main" val="3157097368"/>
                    </a:ext>
                  </a:extLst>
                </a:gridCol>
                <a:gridCol w="2709831">
                  <a:extLst>
                    <a:ext uri="{9D8B030D-6E8A-4147-A177-3AD203B41FA5}">
                      <a16:colId xmlns:a16="http://schemas.microsoft.com/office/drawing/2014/main" val="870563683"/>
                    </a:ext>
                  </a:extLst>
                </a:gridCol>
              </a:tblGrid>
              <a:tr h="546443">
                <a:tc>
                  <a:txBody>
                    <a:bodyPr/>
                    <a:lstStyle/>
                    <a:p>
                      <a:pPr algn="l" fontAlgn="ctr"/>
                      <a:r>
                        <a:rPr lang="en-US" altLang="ja-JP" sz="1600" b="1" i="0" u="none" strike="noStrike" dirty="0">
                          <a:solidFill>
                            <a:schemeClr val="tx1"/>
                          </a:solidFill>
                          <a:effectLst/>
                          <a:latin typeface="Meiryo UI" panose="020B0604030504040204" pitchFamily="50" charset="-128"/>
                          <a:ea typeface="Meiryo UI" panose="020B0604030504040204" pitchFamily="50" charset="-128"/>
                        </a:rPr>
                        <a:t>#3</a:t>
                      </a:r>
                      <a:r>
                        <a:rPr lang="ja-JP" altLang="en-US" sz="1600" b="1" i="0" u="none" strike="noStrike" dirty="0">
                          <a:solidFill>
                            <a:schemeClr val="tx1"/>
                          </a:solidFill>
                          <a:effectLst/>
                          <a:latin typeface="Meiryo UI" panose="020B0604030504040204" pitchFamily="50" charset="-128"/>
                          <a:ea typeface="Meiryo UI" panose="020B0604030504040204" pitchFamily="50" charset="-128"/>
                        </a:rPr>
                        <a:t> 関係部署間での合意形成</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2F2F2"/>
                    </a:solidFill>
                  </a:tcPr>
                </a:tc>
                <a:tc>
                  <a:txBody>
                    <a:bodyPr/>
                    <a:lstStyle/>
                    <a:p>
                      <a:pPr algn="ctr" fontAlgn="ctr"/>
                      <a:r>
                        <a:rPr lang="en-US" altLang="ja-JP" sz="1600" b="1" i="0" u="none" strike="noStrike" dirty="0">
                          <a:solidFill>
                            <a:srgbClr val="000000"/>
                          </a:solidFill>
                          <a:effectLst/>
                          <a:latin typeface="Meiryo UI" panose="020B0604030504040204" pitchFamily="50" charset="-128"/>
                          <a:ea typeface="Meiryo UI" panose="020B0604030504040204" pitchFamily="50" charset="-128"/>
                        </a:rPr>
                        <a:t>DX</a:t>
                      </a: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担当課</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AE9F8"/>
                    </a:solidFill>
                  </a:tcPr>
                </a:tc>
                <a:tc>
                  <a:txBody>
                    <a:bodyPr/>
                    <a:lstStyle/>
                    <a:p>
                      <a:pPr algn="ctr" fontAlgn="ctr"/>
                      <a:r>
                        <a:rPr lang="ja-JP" altLang="en-US" sz="1600" b="1" i="0" u="none" strike="noStrike" dirty="0">
                          <a:solidFill>
                            <a:srgbClr val="000000"/>
                          </a:solidFill>
                          <a:effectLst/>
                          <a:latin typeface="Meiryo UI" panose="020B0604030504040204" pitchFamily="50" charset="-128"/>
                          <a:ea typeface="Meiryo UI" panose="020B0604030504040204" pitchFamily="50" charset="-128"/>
                        </a:rPr>
                        <a:t>窓口担当課</a:t>
                      </a:r>
                      <a:endParaRPr lang="zh-TW"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AE9F8"/>
                    </a:solidFill>
                  </a:tcPr>
                </a:tc>
                <a:extLst>
                  <a:ext uri="{0D108BD9-81ED-4DB2-BD59-A6C34878D82A}">
                    <a16:rowId xmlns:a16="http://schemas.microsoft.com/office/drawing/2014/main" val="2613382507"/>
                  </a:ext>
                </a:extLst>
              </a:tr>
              <a:tr h="1016192">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① 関係部署間での合意形成を図るにあたっての体制やスケジュールの検討</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・関係部署の整理</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endParaRPr>
                    </a:p>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・必要な推進方針の文書作成</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a:solidFill>
                            <a:schemeClr val="tx1"/>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2294704975"/>
                  </a:ext>
                </a:extLst>
              </a:tr>
              <a:tr h="1016192">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② 関係部署を巻き込んだ次年度以降の取組に関する認識のすり合わせ</a:t>
                      </a:r>
                    </a:p>
                  </a:txBody>
                  <a:tcPr marL="11430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・関係部署への説明</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endParaRPr>
                    </a:p>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・スケジュールの検討</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endParaRPr>
                    </a:p>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・会議の開催</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fontAlgn="ctr"/>
                      <a:r>
                        <a:rPr lang="ja-JP" altLang="en-US" sz="1600" b="0" i="0" u="none" strike="noStrike" dirty="0">
                          <a:solidFill>
                            <a:schemeClr val="tx1"/>
                          </a:solidFill>
                          <a:effectLst/>
                          <a:latin typeface="Meiryo UI" panose="020B0604030504040204" pitchFamily="50" charset="-128"/>
                          <a:ea typeface="Meiryo UI" panose="020B0604030504040204" pitchFamily="50" charset="-128"/>
                        </a:rPr>
                        <a:t>・実情に応じ左に準じた対応</a:t>
                      </a:r>
                    </a:p>
                  </a:txBody>
                  <a:tcPr marL="6350" marR="6350" marT="635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752004361"/>
                  </a:ext>
                </a:extLst>
              </a:tr>
            </a:tbl>
          </a:graphicData>
        </a:graphic>
      </p:graphicFrame>
    </p:spTree>
    <p:extLst>
      <p:ext uri="{BB962C8B-B14F-4D97-AF65-F5344CB8AC3E}">
        <p14:creationId xmlns:p14="http://schemas.microsoft.com/office/powerpoint/2010/main" val="2719594024"/>
      </p:ext>
    </p:extLst>
  </p:cSld>
  <p:clrMapOvr>
    <a:masterClrMapping/>
  </p:clrMapOvr>
</p:sld>
</file>

<file path=ppt/theme/theme1.xml><?xml version="1.0" encoding="utf-8"?>
<a:theme xmlns:a="http://schemas.openxmlformats.org/drawingml/2006/main" name="GTTマスター扉">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GTTマスター本文">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acfa822-d434-4600-9c70-5ec996064b50">
      <Terms xmlns="http://schemas.microsoft.com/office/infopath/2007/PartnerControls"/>
    </lcf76f155ced4ddcb4097134ff3c332f>
    <TaxCatchAll xmlns="2d822c95-3762-4a09-93b4-eb6612d03e1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73049F8FA4704459C972F8526B50DBA" ma:contentTypeVersion="15" ma:contentTypeDescription="新しいドキュメントを作成します。" ma:contentTypeScope="" ma:versionID="748f6b5a77de654f56c3e67ecaf25d28">
  <xsd:schema xmlns:xsd="http://www.w3.org/2001/XMLSchema" xmlns:xs="http://www.w3.org/2001/XMLSchema" xmlns:p="http://schemas.microsoft.com/office/2006/metadata/properties" xmlns:ns2="bacfa822-d434-4600-9c70-5ec996064b50" xmlns:ns3="2d822c95-3762-4a09-93b4-eb6612d03e11" targetNamespace="http://schemas.microsoft.com/office/2006/metadata/properties" ma:root="true" ma:fieldsID="ffca865918907049d41f0884ea630e43" ns2:_="" ns3:_="">
    <xsd:import namespace="bacfa822-d434-4600-9c70-5ec996064b50"/>
    <xsd:import namespace="2d822c95-3762-4a09-93b4-eb6612d03e1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cfa822-d434-4600-9c70-5ec996064b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811cc47a-0e71-4495-8d9a-154145a130fc"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d822c95-3762-4a09-93b4-eb6612d03e11" elementFormDefault="qualified">
    <xsd:import namespace="http://schemas.microsoft.com/office/2006/documentManagement/types"/>
    <xsd:import namespace="http://schemas.microsoft.com/office/infopath/2007/PartnerControls"/>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element name="TaxCatchAll" ma:index="15" nillable="true" ma:displayName="Taxonomy Catch All Column" ma:hidden="true" ma:list="{39105203-32da-4b35-a620-73f02e143ad4}" ma:internalName="TaxCatchAll" ma:showField="CatchAllData" ma:web="2d822c95-3762-4a09-93b4-eb6612d03e1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A03400-FC82-44DF-B8E5-3D6D767E97AA}">
  <ds:schemaRefs>
    <ds:schemaRef ds:uri="2d822c95-3762-4a09-93b4-eb6612d03e11"/>
    <ds:schemaRef ds:uri="bacfa822-d434-4600-9c70-5ec996064b5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9A3CC82-8F5F-49FD-BD34-16911EBDB122}">
  <ds:schemaRefs>
    <ds:schemaRef ds:uri="http://schemas.microsoft.com/sharepoint/v3/contenttype/forms"/>
  </ds:schemaRefs>
</ds:datastoreItem>
</file>

<file path=customXml/itemProps3.xml><?xml version="1.0" encoding="utf-8"?>
<ds:datastoreItem xmlns:ds="http://schemas.openxmlformats.org/officeDocument/2006/customXml" ds:itemID="{11FFA57B-A8E3-41E6-B777-C1CF8E4080F2}">
  <ds:schemaRefs>
    <ds:schemaRef ds:uri="2d822c95-3762-4a09-93b4-eb6612d03e11"/>
    <ds:schemaRef ds:uri="bacfa822-d434-4600-9c70-5ec996064b5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80</TotalTime>
  <Words>1513</Words>
  <PresentationFormat>ワイド画面</PresentationFormat>
  <Paragraphs>271</Paragraphs>
  <Slides>12</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12</vt:i4>
      </vt:variant>
    </vt:vector>
  </HeadingPairs>
  <TitlesOfParts>
    <vt:vector size="18" baseType="lpstr">
      <vt:lpstr>Meiryo UI</vt:lpstr>
      <vt:lpstr>メイリオ</vt:lpstr>
      <vt:lpstr>游ゴシック</vt:lpstr>
      <vt:lpstr>Arial</vt:lpstr>
      <vt:lpstr>GTTマスター扉</vt:lpstr>
      <vt:lpstr>GTTマスター本文</vt:lpstr>
      <vt:lpstr>〇〇区市町村　窓口DX（書かない窓口） プロジェクト計画書</vt:lpstr>
      <vt:lpstr>目次のページ</vt:lpstr>
      <vt:lpstr>本業務の目的・目標</vt:lpstr>
      <vt:lpstr>プロジェクト作業概要</vt:lpstr>
      <vt:lpstr>スケジュール概要</vt:lpstr>
      <vt:lpstr>作業項目</vt:lpstr>
      <vt:lpstr>役割分担</vt:lpstr>
      <vt:lpstr>役割分担</vt:lpstr>
      <vt:lpstr>役割分担</vt:lpstr>
      <vt:lpstr>実施体制</vt:lpstr>
      <vt:lpstr>実施体制</vt:lpstr>
      <vt:lpstr>プロジェクト管理</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2023-09-01T09:06:02Z</dcterms:created>
  <dcterms:modified xsi:type="dcterms:W3CDTF">2025-03-11T10:13:24Z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434c97d-8ab1-48ff-a40e-6511b83ece5b_Enabled">
    <vt:lpwstr>true</vt:lpwstr>
  </property>
  <property fmtid="{D5CDD505-2E9C-101B-9397-08002B2CF9AE}" pid="3" name="MSIP_Label_4434c97d-8ab1-48ff-a40e-6511b83ece5b_SetDate">
    <vt:lpwstr>2023-09-01T09:16:09Z</vt:lpwstr>
  </property>
  <property fmtid="{D5CDD505-2E9C-101B-9397-08002B2CF9AE}" pid="4" name="MSIP_Label_4434c97d-8ab1-48ff-a40e-6511b83ece5b_Method">
    <vt:lpwstr>Standard</vt:lpwstr>
  </property>
  <property fmtid="{D5CDD505-2E9C-101B-9397-08002B2CF9AE}" pid="5" name="MSIP_Label_4434c97d-8ab1-48ff-a40e-6511b83ece5b_Name">
    <vt:lpwstr>GTT Public</vt:lpwstr>
  </property>
  <property fmtid="{D5CDD505-2E9C-101B-9397-08002B2CF9AE}" pid="6" name="MSIP_Label_4434c97d-8ab1-48ff-a40e-6511b83ece5b_SiteId">
    <vt:lpwstr>9d3e2e69-df2b-4c53-bac1-dd09f0728a7d</vt:lpwstr>
  </property>
  <property fmtid="{D5CDD505-2E9C-101B-9397-08002B2CF9AE}" pid="7" name="MSIP_Label_4434c97d-8ab1-48ff-a40e-6511b83ece5b_ActionId">
    <vt:lpwstr>f77b147b-0911-4ad7-a3a1-1f56de89d4c5</vt:lpwstr>
  </property>
  <property fmtid="{D5CDD505-2E9C-101B-9397-08002B2CF9AE}" pid="8" name="MSIP_Label_4434c97d-8ab1-48ff-a40e-6511b83ece5b_ContentBits">
    <vt:lpwstr>0</vt:lpwstr>
  </property>
  <property fmtid="{D5CDD505-2E9C-101B-9397-08002B2CF9AE}" pid="9" name="ContentTypeId">
    <vt:lpwstr>0x010100873049F8FA4704459C972F8526B50DBA</vt:lpwstr>
  </property>
  <property fmtid="{D5CDD505-2E9C-101B-9397-08002B2CF9AE}" pid="10" name="MediaServiceImageTags">
    <vt:lpwstr/>
  </property>
  <property fmtid="{D5CDD505-2E9C-101B-9397-08002B2CF9AE}" pid="11" name="xd_ProgID">
    <vt:lpwstr/>
  </property>
  <property fmtid="{D5CDD505-2E9C-101B-9397-08002B2CF9AE}" pid="12" name="ComplianceAssetId">
    <vt:lpwstr/>
  </property>
  <property fmtid="{D5CDD505-2E9C-101B-9397-08002B2CF9AE}" pid="13" name="TemplateUrl">
    <vt:lpwstr/>
  </property>
  <property fmtid="{D5CDD505-2E9C-101B-9397-08002B2CF9AE}" pid="14" name="_ExtendedDescription">
    <vt:lpwstr/>
  </property>
  <property fmtid="{D5CDD505-2E9C-101B-9397-08002B2CF9AE}" pid="15" name="TriggerFlowInfo">
    <vt:lpwstr/>
  </property>
  <property fmtid="{D5CDD505-2E9C-101B-9397-08002B2CF9AE}" pid="16" name="xd_Signature">
    <vt:bool>false</vt:bool>
  </property>
</Properties>
</file>