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4"/>
    <p:sldMasterId id="2147483648" r:id="rId5"/>
  </p:sldMasterIdLst>
  <p:notesMasterIdLst>
    <p:notesMasterId r:id="rId14"/>
  </p:notesMasterIdLst>
  <p:sldIdLst>
    <p:sldId id="266" r:id="rId6"/>
    <p:sldId id="269" r:id="rId7"/>
    <p:sldId id="267" r:id="rId8"/>
    <p:sldId id="272" r:id="rId9"/>
    <p:sldId id="275" r:id="rId10"/>
    <p:sldId id="270" r:id="rId11"/>
    <p:sldId id="279" r:id="rId12"/>
    <p:sldId id="280"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838"/>
    <a:srgbClr val="006600"/>
    <a:srgbClr val="E2F2E6"/>
    <a:srgbClr val="008000"/>
    <a:srgbClr val="77B870"/>
    <a:srgbClr val="5DAB55"/>
    <a:srgbClr val="006800"/>
    <a:srgbClr val="D1EB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4" autoAdjust="0"/>
    <p:restoredTop sz="94660"/>
  </p:normalViewPr>
  <p:slideViewPr>
    <p:cSldViewPr snapToGrid="0">
      <p:cViewPr varScale="1">
        <p:scale>
          <a:sx n="69" d="100"/>
          <a:sy n="69" d="100"/>
        </p:scale>
        <p:origin x="7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細谷 有策" userId="1c664ec8-4250-47d7-8d9e-72d9b5ba48e6" providerId="ADAL" clId="{4A50FCA0-419D-4CF9-AB95-8FB42C880064}"/>
    <pc:docChg chg="modSld">
      <pc:chgData name="細谷 有策" userId="1c664ec8-4250-47d7-8d9e-72d9b5ba48e6" providerId="ADAL" clId="{4A50FCA0-419D-4CF9-AB95-8FB42C880064}" dt="2024-07-18T04:07:14.865" v="26" actId="20577"/>
      <pc:docMkLst>
        <pc:docMk/>
      </pc:docMkLst>
      <pc:sldChg chg="modSp mod">
        <pc:chgData name="細谷 有策" userId="1c664ec8-4250-47d7-8d9e-72d9b5ba48e6" providerId="ADAL" clId="{4A50FCA0-419D-4CF9-AB95-8FB42C880064}" dt="2024-07-18T04:07:14.865" v="26" actId="20577"/>
        <pc:sldMkLst>
          <pc:docMk/>
          <pc:sldMk cId="1374855661" sldId="265"/>
        </pc:sldMkLst>
      </pc:sldChg>
    </pc:docChg>
  </pc:docChgLst>
  <pc:docChgLst>
    <pc:chgData name="石井 徹" userId="d34b91bd-3e3a-4398-9b59-1070025f9d32" providerId="ADAL" clId="{BD6D3FC0-5B13-4D7D-AC3C-B95BD56C6F90}"/>
    <pc:docChg chg="undo redo custSel addSld delSld modSld sldOrd addMainMaster delMainMaster modMainMaster">
      <pc:chgData name="石井 徹" userId="d34b91bd-3e3a-4398-9b59-1070025f9d32" providerId="ADAL" clId="{BD6D3FC0-5B13-4D7D-AC3C-B95BD56C6F90}" dt="2023-09-12T05:35:42.672" v="7926" actId="20577"/>
      <pc:docMkLst>
        <pc:docMk/>
      </pc:docMkLst>
      <pc:sldChg chg="addSp delSp modSp mod modClrScheme modShow chgLayout">
        <pc:chgData name="石井 徹" userId="d34b91bd-3e3a-4398-9b59-1070025f9d32" providerId="ADAL" clId="{BD6D3FC0-5B13-4D7D-AC3C-B95BD56C6F90}" dt="2023-09-12T04:12:05.187" v="7104" actId="700"/>
        <pc:sldMkLst>
          <pc:docMk/>
          <pc:sldMk cId="4108709986" sldId="256"/>
        </pc:sldMkLst>
      </pc:sldChg>
      <pc:sldChg chg="addSp delSp modSp new mod modClrScheme chgLayout">
        <pc:chgData name="石井 徹" userId="d34b91bd-3e3a-4398-9b59-1070025f9d32" providerId="ADAL" clId="{BD6D3FC0-5B13-4D7D-AC3C-B95BD56C6F90}" dt="2023-09-12T03:54:25.463" v="6799" actId="1076"/>
        <pc:sldMkLst>
          <pc:docMk/>
          <pc:sldMk cId="2118290098" sldId="257"/>
        </pc:sldMkLst>
      </pc:sldChg>
      <pc:sldChg chg="addSp delSp modSp new mod modClrScheme chgLayout">
        <pc:chgData name="石井 徹" userId="d34b91bd-3e3a-4398-9b59-1070025f9d32" providerId="ADAL" clId="{BD6D3FC0-5B13-4D7D-AC3C-B95BD56C6F90}" dt="2023-09-12T04:10:14.041" v="7097" actId="20577"/>
        <pc:sldMkLst>
          <pc:docMk/>
          <pc:sldMk cId="368209147" sldId="258"/>
        </pc:sldMkLst>
      </pc:sldChg>
      <pc:sldChg chg="addSp delSp modSp new del mod modClrScheme chgLayout">
        <pc:chgData name="石井 徹" userId="d34b91bd-3e3a-4398-9b59-1070025f9d32" providerId="ADAL" clId="{BD6D3FC0-5B13-4D7D-AC3C-B95BD56C6F90}" dt="2023-09-06T05:28:31.146" v="1834" actId="2696"/>
        <pc:sldMkLst>
          <pc:docMk/>
          <pc:sldMk cId="642054587" sldId="259"/>
        </pc:sldMkLst>
      </pc:sldChg>
      <pc:sldChg chg="addSp delSp modSp new mod ord modClrScheme chgLayout">
        <pc:chgData name="石井 徹" userId="d34b91bd-3e3a-4398-9b59-1070025f9d32" providerId="ADAL" clId="{BD6D3FC0-5B13-4D7D-AC3C-B95BD56C6F90}" dt="2023-09-12T05:22:34.451" v="7349"/>
        <pc:sldMkLst>
          <pc:docMk/>
          <pc:sldMk cId="3377823944" sldId="259"/>
        </pc:sldMkLst>
      </pc:sldChg>
      <pc:sldChg chg="addSp delSp modSp new del mod modClrScheme chgLayout">
        <pc:chgData name="石井 徹" userId="d34b91bd-3e3a-4398-9b59-1070025f9d32" providerId="ADAL" clId="{BD6D3FC0-5B13-4D7D-AC3C-B95BD56C6F90}" dt="2023-09-12T03:12:25.898" v="6559" actId="2696"/>
        <pc:sldMkLst>
          <pc:docMk/>
          <pc:sldMk cId="1037998293" sldId="260"/>
        </pc:sldMkLst>
      </pc:sldChg>
      <pc:sldChg chg="addSp delSp modSp add mod chgLayout">
        <pc:chgData name="石井 徹" userId="d34b91bd-3e3a-4398-9b59-1070025f9d32" providerId="ADAL" clId="{BD6D3FC0-5B13-4D7D-AC3C-B95BD56C6F90}" dt="2023-09-11T04:26:32.386" v="5144" actId="20577"/>
        <pc:sldMkLst>
          <pc:docMk/>
          <pc:sldMk cId="3057513915" sldId="261"/>
        </pc:sldMkLst>
      </pc:sldChg>
      <pc:sldChg chg="addSp delSp modSp new mod modClrScheme chgLayout">
        <pc:chgData name="石井 徹" userId="d34b91bd-3e3a-4398-9b59-1070025f9d32" providerId="ADAL" clId="{BD6D3FC0-5B13-4D7D-AC3C-B95BD56C6F90}" dt="2023-09-12T04:07:01.261" v="7000" actId="207"/>
        <pc:sldMkLst>
          <pc:docMk/>
          <pc:sldMk cId="3525603150" sldId="262"/>
        </pc:sldMkLst>
      </pc:sldChg>
      <pc:sldChg chg="addSp delSp modSp add mod">
        <pc:chgData name="石井 徹" userId="d34b91bd-3e3a-4398-9b59-1070025f9d32" providerId="ADAL" clId="{BD6D3FC0-5B13-4D7D-AC3C-B95BD56C6F90}" dt="2023-09-12T04:16:25.288" v="7106" actId="478"/>
        <pc:sldMkLst>
          <pc:docMk/>
          <pc:sldMk cId="3232023744" sldId="263"/>
        </pc:sldMkLst>
      </pc:sldChg>
      <pc:sldChg chg="add">
        <pc:chgData name="石井 徹" userId="d34b91bd-3e3a-4398-9b59-1070025f9d32" providerId="ADAL" clId="{BD6D3FC0-5B13-4D7D-AC3C-B95BD56C6F90}" dt="2023-09-12T05:22:30.793" v="7347"/>
        <pc:sldMkLst>
          <pc:docMk/>
          <pc:sldMk cId="801651116" sldId="264"/>
        </pc:sldMkLst>
      </pc:sldChg>
      <pc:sldChg chg="delSp modSp add mod ord">
        <pc:chgData name="石井 徹" userId="d34b91bd-3e3a-4398-9b59-1070025f9d32" providerId="ADAL" clId="{BD6D3FC0-5B13-4D7D-AC3C-B95BD56C6F90}" dt="2023-09-12T05:35:42.672" v="7926" actId="20577"/>
        <pc:sldMkLst>
          <pc:docMk/>
          <pc:sldMk cId="1374855661" sldId="265"/>
        </pc:sldMkLst>
      </pc:sldChg>
      <pc:sldMasterChg chg="addSp delSp modSp mod delSldLayout modSldLayout sldLayoutOrd">
        <pc:chgData name="石井 徹" userId="d34b91bd-3e3a-4398-9b59-1070025f9d32" providerId="ADAL" clId="{BD6D3FC0-5B13-4D7D-AC3C-B95BD56C6F90}" dt="2023-09-12T05:14:04.084" v="7222" actId="14100"/>
        <pc:sldMasterMkLst>
          <pc:docMk/>
          <pc:sldMasterMk cId="951777164" sldId="2147483648"/>
        </pc:sldMasterMkLst>
        <pc:sldLayoutChg chg="modSp del mod ord">
          <pc:chgData name="石井 徹" userId="d34b91bd-3e3a-4398-9b59-1070025f9d32" providerId="ADAL" clId="{BD6D3FC0-5B13-4D7D-AC3C-B95BD56C6F90}" dt="2023-09-05T09:56:06.115" v="936" actId="2696"/>
          <pc:sldLayoutMkLst>
            <pc:docMk/>
            <pc:sldMasterMk cId="951777164" sldId="2147483648"/>
            <pc:sldLayoutMk cId="79413140" sldId="2147483649"/>
          </pc:sldLayoutMkLst>
        </pc:sldLayoutChg>
        <pc:sldLayoutChg chg="modSp mod">
          <pc:chgData name="石井 徹" userId="d34b91bd-3e3a-4398-9b59-1070025f9d32" providerId="ADAL" clId="{BD6D3FC0-5B13-4D7D-AC3C-B95BD56C6F90}" dt="2023-09-12T01:46:39.125" v="5434" actId="255"/>
          <pc:sldLayoutMkLst>
            <pc:docMk/>
            <pc:sldMasterMk cId="951777164" sldId="2147483648"/>
            <pc:sldLayoutMk cId="3749011068" sldId="2147483650"/>
          </pc:sldLayoutMkLst>
        </pc:sldLayoutChg>
        <pc:sldLayoutChg chg="del">
          <pc:chgData name="石井 徹" userId="d34b91bd-3e3a-4398-9b59-1070025f9d32" providerId="ADAL" clId="{BD6D3FC0-5B13-4D7D-AC3C-B95BD56C6F90}" dt="2023-09-01T09:18:51.223" v="11" actId="2696"/>
          <pc:sldLayoutMkLst>
            <pc:docMk/>
            <pc:sldMasterMk cId="951777164" sldId="2147483648"/>
            <pc:sldLayoutMk cId="1727583841" sldId="2147483651"/>
          </pc:sldLayoutMkLst>
        </pc:sldLayoutChg>
        <pc:sldLayoutChg chg="modSp mod">
          <pc:chgData name="石井 徹" userId="d34b91bd-3e3a-4398-9b59-1070025f9d32" providerId="ADAL" clId="{BD6D3FC0-5B13-4D7D-AC3C-B95BD56C6F90}" dt="2023-09-12T01:48:29.908" v="5435" actId="1076"/>
          <pc:sldLayoutMkLst>
            <pc:docMk/>
            <pc:sldMasterMk cId="951777164" sldId="2147483648"/>
            <pc:sldLayoutMk cId="1481103535" sldId="2147483652"/>
          </pc:sldLayoutMkLst>
        </pc:sldLayoutChg>
        <pc:sldLayoutChg chg="del">
          <pc:chgData name="石井 徹" userId="d34b91bd-3e3a-4398-9b59-1070025f9d32" providerId="ADAL" clId="{BD6D3FC0-5B13-4D7D-AC3C-B95BD56C6F90}" dt="2023-09-01T09:21:28.814" v="36" actId="2696"/>
          <pc:sldLayoutMkLst>
            <pc:docMk/>
            <pc:sldMasterMk cId="951777164" sldId="2147483648"/>
            <pc:sldLayoutMk cId="1970882036" sldId="2147483653"/>
          </pc:sldLayoutMkLst>
        </pc:sldLayoutChg>
        <pc:sldLayoutChg chg="del">
          <pc:chgData name="石井 徹" userId="d34b91bd-3e3a-4398-9b59-1070025f9d32" providerId="ADAL" clId="{BD6D3FC0-5B13-4D7D-AC3C-B95BD56C6F90}" dt="2023-09-11T02:48:51.291" v="2696" actId="2696"/>
          <pc:sldLayoutMkLst>
            <pc:docMk/>
            <pc:sldMasterMk cId="951777164" sldId="2147483648"/>
            <pc:sldLayoutMk cId="2540975777" sldId="2147483655"/>
          </pc:sldLayoutMkLst>
        </pc:sldLayoutChg>
      </pc:sldMasterChg>
      <pc:sldMasterChg chg="new del mod addSldLayout delSldLayout">
        <pc:chgData name="石井 徹" userId="d34b91bd-3e3a-4398-9b59-1070025f9d32" providerId="ADAL" clId="{BD6D3FC0-5B13-4D7D-AC3C-B95BD56C6F90}" dt="2023-09-05T08:34:28.806" v="149" actId="6938"/>
        <pc:sldMasterMkLst>
          <pc:docMk/>
          <pc:sldMasterMk cId="1593126710" sldId="2147483656"/>
        </pc:sldMasterMkLst>
        <pc:sldLayoutChg chg="new del replId">
          <pc:chgData name="石井 徹" userId="d34b91bd-3e3a-4398-9b59-1070025f9d32" providerId="ADAL" clId="{BD6D3FC0-5B13-4D7D-AC3C-B95BD56C6F90}" dt="2023-09-05T08:34:28.806" v="149" actId="6938"/>
          <pc:sldLayoutMkLst>
            <pc:docMk/>
            <pc:sldMasterMk cId="1593126710" sldId="2147483656"/>
            <pc:sldLayoutMk cId="3329047038" sldId="2147483657"/>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815515033" sldId="2147483658"/>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75716082" sldId="2147483659"/>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743459783" sldId="2147483660"/>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883064044" sldId="2147483661"/>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650953631" sldId="2147483662"/>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551375075" sldId="2147483663"/>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2631672868" sldId="2147483664"/>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1538052769" sldId="2147483665"/>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21342335" sldId="2147483666"/>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018163250" sldId="2147483667"/>
          </pc:sldLayoutMkLst>
        </pc:sldLayoutChg>
      </pc:sldMasterChg>
      <pc:sldMasterChg chg="add del mod addSldLayout delSldLayout modSldLayout">
        <pc:chgData name="石井 徹" userId="d34b91bd-3e3a-4398-9b59-1070025f9d32" providerId="ADAL" clId="{BD6D3FC0-5B13-4D7D-AC3C-B95BD56C6F90}" dt="2023-09-05T08:34:24.598" v="147" actId="2890"/>
        <pc:sldMasterMkLst>
          <pc:docMk/>
          <pc:sldMasterMk cId="1942202219" sldId="2147483656"/>
        </pc:sldMasterMkLst>
        <pc:sldLayoutChg chg="add del mod replId">
          <pc:chgData name="石井 徹" userId="d34b91bd-3e3a-4398-9b59-1070025f9d32" providerId="ADAL" clId="{BD6D3FC0-5B13-4D7D-AC3C-B95BD56C6F90}" dt="2023-09-05T08:34:24.598" v="147" actId="2890"/>
          <pc:sldLayoutMkLst>
            <pc:docMk/>
            <pc:sldMasterMk cId="1942202219" sldId="2147483656"/>
            <pc:sldLayoutMk cId="3014991179" sldId="2147483657"/>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1617002557" sldId="2147483658"/>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97472451" sldId="2147483659"/>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360105503" sldId="2147483660"/>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71028275" sldId="2147483661"/>
          </pc:sldLayoutMkLst>
        </pc:sldLayoutChg>
      </pc:sldMasterChg>
      <pc:sldMasterChg chg="addSp delSp modSp add mod addSldLayout delSldLayout modSldLayout sldLayoutOrd">
        <pc:chgData name="石井 徹" userId="d34b91bd-3e3a-4398-9b59-1070025f9d32" providerId="ADAL" clId="{BD6D3FC0-5B13-4D7D-AC3C-B95BD56C6F90}" dt="2023-09-12T05:21:56.800" v="7345" actId="6014"/>
        <pc:sldMasterMkLst>
          <pc:docMk/>
          <pc:sldMasterMk cId="3436623540" sldId="2147483656"/>
        </pc:sldMasterMkLst>
        <pc:sldLayoutChg chg="modSp mod ord">
          <pc:chgData name="石井 徹" userId="d34b91bd-3e3a-4398-9b59-1070025f9d32" providerId="ADAL" clId="{BD6D3FC0-5B13-4D7D-AC3C-B95BD56C6F90}" dt="2023-09-05T09:11:14.442" v="299" actId="20578"/>
          <pc:sldLayoutMkLst>
            <pc:docMk/>
            <pc:sldMasterMk cId="951777164" sldId="2147483648"/>
            <pc:sldLayoutMk cId="79413140" sldId="2147483649"/>
          </pc:sldLayoutMkLst>
        </pc:sldLayoutChg>
        <pc:sldLayoutChg chg="add del mod replId">
          <pc:chgData name="石井 徹" userId="d34b91bd-3e3a-4398-9b59-1070025f9d32" providerId="ADAL" clId="{BD6D3FC0-5B13-4D7D-AC3C-B95BD56C6F90}" dt="2023-09-05T08:35:17.028" v="153" actId="2696"/>
          <pc:sldLayoutMkLst>
            <pc:docMk/>
            <pc:sldMasterMk cId="3436623540" sldId="2147483656"/>
            <pc:sldLayoutMk cId="620654456" sldId="2147483657"/>
          </pc:sldLayoutMkLst>
        </pc:sldLayoutChg>
        <pc:sldLayoutChg chg="addSp delSp modSp new mod replId">
          <pc:chgData name="石井 徹" userId="d34b91bd-3e3a-4398-9b59-1070025f9d32" providerId="ADAL" clId="{BD6D3FC0-5B13-4D7D-AC3C-B95BD56C6F90}" dt="2023-09-12T05:16:45.192" v="7289" actId="1036"/>
          <pc:sldLayoutMkLst>
            <pc:docMk/>
            <pc:sldMasterMk cId="3436623540" sldId="2147483656"/>
            <pc:sldLayoutMk cId="3364007767" sldId="2147483657"/>
          </pc:sldLayoutMkLst>
        </pc:sldLayoutChg>
        <pc:sldLayoutChg chg="addSp delSp modSp new mod">
          <pc:chgData name="石井 徹" userId="d34b91bd-3e3a-4398-9b59-1070025f9d32" providerId="ADAL" clId="{BD6D3FC0-5B13-4D7D-AC3C-B95BD56C6F90}" dt="2023-09-12T05:21:56.800" v="7345" actId="6014"/>
          <pc:sldLayoutMkLst>
            <pc:docMk/>
            <pc:sldMasterMk cId="3436623540" sldId="2147483656"/>
            <pc:sldLayoutMk cId="1831497796" sldId="2147483658"/>
          </pc:sldLayoutMkLst>
        </pc:sldLayoutChg>
        <pc:sldLayoutChg chg="add del mod replId">
          <pc:chgData name="石井 徹" userId="d34b91bd-3e3a-4398-9b59-1070025f9d32" providerId="ADAL" clId="{BD6D3FC0-5B13-4D7D-AC3C-B95BD56C6F90}" dt="2023-09-05T08:35:17.043" v="154" actId="2696"/>
          <pc:sldLayoutMkLst>
            <pc:docMk/>
            <pc:sldMasterMk cId="3436623540" sldId="2147483656"/>
            <pc:sldLayoutMk cId="3768787767" sldId="2147483658"/>
          </pc:sldLayoutMkLst>
        </pc:sldLayoutChg>
        <pc:sldLayoutChg chg="add del mod replId">
          <pc:chgData name="石井 徹" userId="d34b91bd-3e3a-4398-9b59-1070025f9d32" providerId="ADAL" clId="{BD6D3FC0-5B13-4D7D-AC3C-B95BD56C6F90}" dt="2023-09-05T08:35:17.059" v="155" actId="2696"/>
          <pc:sldLayoutMkLst>
            <pc:docMk/>
            <pc:sldMasterMk cId="3436623540" sldId="2147483656"/>
            <pc:sldLayoutMk cId="213140689" sldId="2147483659"/>
          </pc:sldLayoutMkLst>
        </pc:sldLayoutChg>
        <pc:sldLayoutChg chg="add del mod replId">
          <pc:chgData name="石井 徹" userId="d34b91bd-3e3a-4398-9b59-1070025f9d32" providerId="ADAL" clId="{BD6D3FC0-5B13-4D7D-AC3C-B95BD56C6F90}" dt="2023-09-05T08:35:17.059" v="156" actId="2696"/>
          <pc:sldLayoutMkLst>
            <pc:docMk/>
            <pc:sldMasterMk cId="3436623540" sldId="2147483656"/>
            <pc:sldLayoutMk cId="646561920" sldId="2147483660"/>
          </pc:sldLayoutMkLst>
        </pc:sldLayoutChg>
        <pc:sldLayoutChg chg="add del mod replId">
          <pc:chgData name="石井 徹" userId="d34b91bd-3e3a-4398-9b59-1070025f9d32" providerId="ADAL" clId="{BD6D3FC0-5B13-4D7D-AC3C-B95BD56C6F90}" dt="2023-09-05T08:35:19.249" v="157" actId="2696"/>
          <pc:sldLayoutMkLst>
            <pc:docMk/>
            <pc:sldMasterMk cId="3436623540" sldId="2147483656"/>
            <pc:sldLayoutMk cId="1430386981" sldId="2147483661"/>
          </pc:sldLayoutMkLst>
        </pc:sldLayoutChg>
      </pc:sldMasterChg>
      <pc:sldMasterChg chg="addSp delSp modSp new del mod addSldLayout delSldLayout">
        <pc:chgData name="石井 徹" userId="d34b91bd-3e3a-4398-9b59-1070025f9d32" providerId="ADAL" clId="{BD6D3FC0-5B13-4D7D-AC3C-B95BD56C6F90}" dt="2023-09-11T01:40:37.585" v="2689" actId="2696"/>
        <pc:sldMasterMkLst>
          <pc:docMk/>
          <pc:sldMasterMk cId="795668768" sldId="2147483659"/>
        </pc:sldMasterMkLst>
        <pc:sldLayoutChg chg="new del replId">
          <pc:chgData name="石井 徹" userId="d34b91bd-3e3a-4398-9b59-1070025f9d32" providerId="ADAL" clId="{BD6D3FC0-5B13-4D7D-AC3C-B95BD56C6F90}" dt="2023-09-08T00:25:25.764" v="2417" actId="2696"/>
          <pc:sldLayoutMkLst>
            <pc:docMk/>
            <pc:sldMasterMk cId="795668768" sldId="2147483659"/>
            <pc:sldLayoutMk cId="1193997625" sldId="2147483660"/>
          </pc:sldLayoutMkLst>
        </pc:sldLayoutChg>
        <pc:sldLayoutChg chg="new del replId">
          <pc:chgData name="石井 徹" userId="d34b91bd-3e3a-4398-9b59-1070025f9d32" providerId="ADAL" clId="{BD6D3FC0-5B13-4D7D-AC3C-B95BD56C6F90}" dt="2023-09-08T00:25:25.764" v="2418" actId="2696"/>
          <pc:sldLayoutMkLst>
            <pc:docMk/>
            <pc:sldMasterMk cId="795668768" sldId="2147483659"/>
            <pc:sldLayoutMk cId="2736956290" sldId="2147483661"/>
          </pc:sldLayoutMkLst>
        </pc:sldLayoutChg>
        <pc:sldLayoutChg chg="new del replId">
          <pc:chgData name="石井 徹" userId="d34b91bd-3e3a-4398-9b59-1070025f9d32" providerId="ADAL" clId="{BD6D3FC0-5B13-4D7D-AC3C-B95BD56C6F90}" dt="2023-09-08T00:25:25.764" v="2419" actId="2696"/>
          <pc:sldLayoutMkLst>
            <pc:docMk/>
            <pc:sldMasterMk cId="795668768" sldId="2147483659"/>
            <pc:sldLayoutMk cId="2664392419" sldId="2147483662"/>
          </pc:sldLayoutMkLst>
        </pc:sldLayoutChg>
        <pc:sldLayoutChg chg="new del replId">
          <pc:chgData name="石井 徹" userId="d34b91bd-3e3a-4398-9b59-1070025f9d32" providerId="ADAL" clId="{BD6D3FC0-5B13-4D7D-AC3C-B95BD56C6F90}" dt="2023-09-08T00:25:25.764" v="2420" actId="2696"/>
          <pc:sldLayoutMkLst>
            <pc:docMk/>
            <pc:sldMasterMk cId="795668768" sldId="2147483659"/>
            <pc:sldLayoutMk cId="3736496030" sldId="2147483663"/>
          </pc:sldLayoutMkLst>
        </pc:sldLayoutChg>
        <pc:sldLayoutChg chg="new del replId">
          <pc:chgData name="石井 徹" userId="d34b91bd-3e3a-4398-9b59-1070025f9d32" providerId="ADAL" clId="{BD6D3FC0-5B13-4D7D-AC3C-B95BD56C6F90}" dt="2023-09-08T00:25:25.764" v="2421" actId="2696"/>
          <pc:sldLayoutMkLst>
            <pc:docMk/>
            <pc:sldMasterMk cId="795668768" sldId="2147483659"/>
            <pc:sldLayoutMk cId="1691382619" sldId="2147483664"/>
          </pc:sldLayoutMkLst>
        </pc:sldLayoutChg>
        <pc:sldLayoutChg chg="new del replId">
          <pc:chgData name="石井 徹" userId="d34b91bd-3e3a-4398-9b59-1070025f9d32" providerId="ADAL" clId="{BD6D3FC0-5B13-4D7D-AC3C-B95BD56C6F90}" dt="2023-09-08T00:25:25.764" v="2422" actId="2696"/>
          <pc:sldLayoutMkLst>
            <pc:docMk/>
            <pc:sldMasterMk cId="795668768" sldId="2147483659"/>
            <pc:sldLayoutMk cId="1605104497" sldId="2147483665"/>
          </pc:sldLayoutMkLst>
        </pc:sldLayoutChg>
        <pc:sldLayoutChg chg="new del replId">
          <pc:chgData name="石井 徹" userId="d34b91bd-3e3a-4398-9b59-1070025f9d32" providerId="ADAL" clId="{BD6D3FC0-5B13-4D7D-AC3C-B95BD56C6F90}" dt="2023-09-08T00:25:25.764" v="2423" actId="2696"/>
          <pc:sldLayoutMkLst>
            <pc:docMk/>
            <pc:sldMasterMk cId="795668768" sldId="2147483659"/>
            <pc:sldLayoutMk cId="4279892417" sldId="2147483666"/>
          </pc:sldLayoutMkLst>
        </pc:sldLayoutChg>
        <pc:sldLayoutChg chg="new del replId">
          <pc:chgData name="石井 徹" userId="d34b91bd-3e3a-4398-9b59-1070025f9d32" providerId="ADAL" clId="{BD6D3FC0-5B13-4D7D-AC3C-B95BD56C6F90}" dt="2023-09-08T00:25:25.764" v="2424" actId="2696"/>
          <pc:sldLayoutMkLst>
            <pc:docMk/>
            <pc:sldMasterMk cId="795668768" sldId="2147483659"/>
            <pc:sldLayoutMk cId="1492031284" sldId="2147483667"/>
          </pc:sldLayoutMkLst>
        </pc:sldLayoutChg>
        <pc:sldLayoutChg chg="new del replId">
          <pc:chgData name="石井 徹" userId="d34b91bd-3e3a-4398-9b59-1070025f9d32" providerId="ADAL" clId="{BD6D3FC0-5B13-4D7D-AC3C-B95BD56C6F90}" dt="2023-09-08T00:25:25.764" v="2425" actId="2696"/>
          <pc:sldLayoutMkLst>
            <pc:docMk/>
            <pc:sldMasterMk cId="795668768" sldId="2147483659"/>
            <pc:sldLayoutMk cId="357685475" sldId="2147483668"/>
          </pc:sldLayoutMkLst>
        </pc:sldLayoutChg>
        <pc:sldLayoutChg chg="new del replId">
          <pc:chgData name="石井 徹" userId="d34b91bd-3e3a-4398-9b59-1070025f9d32" providerId="ADAL" clId="{BD6D3FC0-5B13-4D7D-AC3C-B95BD56C6F90}" dt="2023-09-08T00:25:25.780" v="2426" actId="2696"/>
          <pc:sldLayoutMkLst>
            <pc:docMk/>
            <pc:sldMasterMk cId="795668768" sldId="2147483659"/>
            <pc:sldLayoutMk cId="2553789245" sldId="2147483669"/>
          </pc:sldLayoutMkLst>
        </pc:sldLayoutChg>
        <pc:sldLayoutChg chg="new del replId">
          <pc:chgData name="石井 徹" userId="d34b91bd-3e3a-4398-9b59-1070025f9d32" providerId="ADAL" clId="{BD6D3FC0-5B13-4D7D-AC3C-B95BD56C6F90}" dt="2023-09-08T00:25:25.748" v="2416" actId="2696"/>
          <pc:sldLayoutMkLst>
            <pc:docMk/>
            <pc:sldMasterMk cId="795668768" sldId="2147483659"/>
            <pc:sldLayoutMk cId="1050056443" sldId="2147483670"/>
          </pc:sldLayoutMkLst>
        </pc:sldLayoutChg>
      </pc:sldMasterChg>
    </pc:docChg>
  </pc:docChgLst>
  <pc:docChgLst>
    <pc:chgData name="細谷 有策" userId="1c664ec8-4250-47d7-8d9e-72d9b5ba48e6" providerId="ADAL" clId="{A86B3C43-D930-4E05-888E-379CE46173B6}"/>
    <pc:docChg chg="undo redo custSel addSld delSld modSld">
      <pc:chgData name="細谷 有策" userId="1c664ec8-4250-47d7-8d9e-72d9b5ba48e6" providerId="ADAL" clId="{A86B3C43-D930-4E05-888E-379CE46173B6}" dt="2024-08-08T09:55:37.815" v="2206" actId="164"/>
      <pc:docMkLst>
        <pc:docMk/>
      </pc:docMkLst>
      <pc:sldChg chg="modSp mod">
        <pc:chgData name="細谷 有策" userId="1c664ec8-4250-47d7-8d9e-72d9b5ba48e6" providerId="ADAL" clId="{A86B3C43-D930-4E05-888E-379CE46173B6}" dt="2024-08-08T09:49:58.573" v="1973" actId="113"/>
        <pc:sldMkLst>
          <pc:docMk/>
          <pc:sldMk cId="1374855661" sldId="265"/>
        </pc:sldMkLst>
      </pc:sldChg>
      <pc:sldChg chg="modSp mod">
        <pc:chgData name="細谷 有策" userId="1c664ec8-4250-47d7-8d9e-72d9b5ba48e6" providerId="ADAL" clId="{A86B3C43-D930-4E05-888E-379CE46173B6}" dt="2024-08-07T09:12:30.466" v="63" actId="20577"/>
        <pc:sldMkLst>
          <pc:docMk/>
          <pc:sldMk cId="1249170445" sldId="266"/>
        </pc:sldMkLst>
      </pc:sldChg>
      <pc:sldChg chg="addSp delSp modSp mod">
        <pc:chgData name="細谷 有策" userId="1c664ec8-4250-47d7-8d9e-72d9b5ba48e6" providerId="ADAL" clId="{A86B3C43-D930-4E05-888E-379CE46173B6}" dt="2024-08-07T10:52:05.187" v="1763" actId="14100"/>
        <pc:sldMkLst>
          <pc:docMk/>
          <pc:sldMk cId="3526227622" sldId="267"/>
        </pc:sldMkLst>
      </pc:sldChg>
      <pc:sldChg chg="addSp delSp modSp add mod">
        <pc:chgData name="細谷 有策" userId="1c664ec8-4250-47d7-8d9e-72d9b5ba48e6" providerId="ADAL" clId="{A86B3C43-D930-4E05-888E-379CE46173B6}" dt="2024-08-07T09:55:40.469" v="1012" actId="1035"/>
        <pc:sldMkLst>
          <pc:docMk/>
          <pc:sldMk cId="493465083" sldId="268"/>
        </pc:sldMkLst>
      </pc:sldChg>
      <pc:sldChg chg="addSp delSp modSp add mod">
        <pc:chgData name="細谷 有策" userId="1c664ec8-4250-47d7-8d9e-72d9b5ba48e6" providerId="ADAL" clId="{A86B3C43-D930-4E05-888E-379CE46173B6}" dt="2024-08-08T09:55:37.815" v="2206" actId="164"/>
        <pc:sldMkLst>
          <pc:docMk/>
          <pc:sldMk cId="3272114549" sldId="269"/>
        </pc:sldMkLst>
      </pc:sldChg>
      <pc:sldChg chg="addSp delSp modSp add del mod">
        <pc:chgData name="細谷 有策" userId="1c664ec8-4250-47d7-8d9e-72d9b5ba48e6" providerId="ADAL" clId="{A86B3C43-D930-4E05-888E-379CE46173B6}" dt="2024-08-07T10:01:36.523" v="1742" actId="47"/>
        <pc:sldMkLst>
          <pc:docMk/>
          <pc:sldMk cId="406499253" sldId="270"/>
        </pc:sldMkLst>
      </pc:sldChg>
      <pc:sldChg chg="modSp add del mod">
        <pc:chgData name="細谷 有策" userId="1c664ec8-4250-47d7-8d9e-72d9b5ba48e6" providerId="ADAL" clId="{A86B3C43-D930-4E05-888E-379CE46173B6}" dt="2024-08-07T10:02:17.396" v="1745" actId="47"/>
        <pc:sldMkLst>
          <pc:docMk/>
          <pc:sldMk cId="3262679954" sldId="270"/>
        </pc:sldMkLst>
      </pc:sldChg>
    </pc:docChg>
  </pc:docChgLst>
  <pc:docChgLst>
    <pc:chgData name="石井 徹" userId="d34b91bd-3e3a-4398-9b59-1070025f9d32" providerId="ADAL" clId="{988E5204-CD2D-4939-BF5E-A5EA7789D984}"/>
    <pc:docChg chg="undo custSel addSld modSld sldOrd modMainMaster">
      <pc:chgData name="石井 徹" userId="d34b91bd-3e3a-4398-9b59-1070025f9d32" providerId="ADAL" clId="{988E5204-CD2D-4939-BF5E-A5EA7789D984}" dt="2023-09-13T04:09:32.141" v="19" actId="1076"/>
      <pc:docMkLst>
        <pc:docMk/>
      </pc:docMkLst>
      <pc:sldChg chg="ord">
        <pc:chgData name="石井 徹" userId="d34b91bd-3e3a-4398-9b59-1070025f9d32" providerId="ADAL" clId="{988E5204-CD2D-4939-BF5E-A5EA7789D984}" dt="2023-09-13T02:16:45.977" v="1"/>
        <pc:sldMkLst>
          <pc:docMk/>
          <pc:sldMk cId="1364987296" sldId="268"/>
        </pc:sldMkLst>
      </pc:sldChg>
      <pc:sldChg chg="modSp mod modClrScheme chgLayout">
        <pc:chgData name="石井 徹" userId="d34b91bd-3e3a-4398-9b59-1070025f9d32" providerId="ADAL" clId="{988E5204-CD2D-4939-BF5E-A5EA7789D984}" dt="2023-09-13T02:16:53.153" v="2" actId="700"/>
        <pc:sldMkLst>
          <pc:docMk/>
          <pc:sldMk cId="344011879" sldId="269"/>
        </pc:sldMkLst>
      </pc:sldChg>
      <pc:sldChg chg="modSp add mod modClrScheme chgLayout">
        <pc:chgData name="石井 徹" userId="d34b91bd-3e3a-4398-9b59-1070025f9d32" providerId="ADAL" clId="{988E5204-CD2D-4939-BF5E-A5EA7789D984}" dt="2023-09-13T02:17:02.570" v="4" actId="700"/>
        <pc:sldMkLst>
          <pc:docMk/>
          <pc:sldMk cId="3798777391" sldId="270"/>
        </pc:sldMkLst>
      </pc:sldChg>
      <pc:sldMasterChg chg="modSldLayout">
        <pc:chgData name="石井 徹" userId="d34b91bd-3e3a-4398-9b59-1070025f9d32" providerId="ADAL" clId="{988E5204-CD2D-4939-BF5E-A5EA7789D984}" dt="2023-09-13T04:09:32.141" v="19" actId="1076"/>
        <pc:sldMasterMkLst>
          <pc:docMk/>
          <pc:sldMasterMk cId="951777164" sldId="2147483648"/>
        </pc:sldMasterMkLst>
        <pc:sldLayoutChg chg="modSp mod">
          <pc:chgData name="石井 徹" userId="d34b91bd-3e3a-4398-9b59-1070025f9d32" providerId="ADAL" clId="{988E5204-CD2D-4939-BF5E-A5EA7789D984}" dt="2023-09-13T02:27:40.095" v="8" actId="1035"/>
          <pc:sldLayoutMkLst>
            <pc:docMk/>
            <pc:sldMasterMk cId="951777164" sldId="2147483648"/>
            <pc:sldLayoutMk cId="1782301519" sldId="2147483654"/>
          </pc:sldLayoutMkLst>
        </pc:sldLayoutChg>
        <pc:sldLayoutChg chg="modSp mod">
          <pc:chgData name="石井 徹" userId="d34b91bd-3e3a-4398-9b59-1070025f9d32" providerId="ADAL" clId="{988E5204-CD2D-4939-BF5E-A5EA7789D984}" dt="2023-09-13T04:09:14.529" v="12" actId="1035"/>
          <pc:sldLayoutMkLst>
            <pc:docMk/>
            <pc:sldMasterMk cId="951777164" sldId="2147483648"/>
            <pc:sldLayoutMk cId="2948152723" sldId="2147483655"/>
          </pc:sldLayoutMkLst>
        </pc:sldLayoutChg>
        <pc:sldLayoutChg chg="addSp delSp modSp mod">
          <pc:chgData name="石井 徹" userId="d34b91bd-3e3a-4398-9b59-1070025f9d32" providerId="ADAL" clId="{988E5204-CD2D-4939-BF5E-A5EA7789D984}" dt="2023-09-13T04:09:24.140" v="14"/>
          <pc:sldLayoutMkLst>
            <pc:docMk/>
            <pc:sldMasterMk cId="951777164" sldId="2147483648"/>
            <pc:sldLayoutMk cId="3444984159" sldId="2147483661"/>
          </pc:sldLayoutMkLst>
        </pc:sldLayoutChg>
        <pc:sldLayoutChg chg="addSp delSp modSp mod">
          <pc:chgData name="石井 徹" userId="d34b91bd-3e3a-4398-9b59-1070025f9d32" providerId="ADAL" clId="{988E5204-CD2D-4939-BF5E-A5EA7789D984}" dt="2023-09-13T04:09:32.141" v="19" actId="1076"/>
          <pc:sldLayoutMkLst>
            <pc:docMk/>
            <pc:sldMasterMk cId="951777164" sldId="2147483648"/>
            <pc:sldLayoutMk cId="268426558" sldId="2147483662"/>
          </pc:sldLayoutMkLst>
        </pc:sldLayoutChg>
      </pc:sldMasterChg>
      <pc:sldMasterChg chg="modSldLayout">
        <pc:chgData name="石井 徹" userId="d34b91bd-3e3a-4398-9b59-1070025f9d32" providerId="ADAL" clId="{988E5204-CD2D-4939-BF5E-A5EA7789D984}" dt="2023-09-13T02:27:13.056" v="6"/>
        <pc:sldMasterMkLst>
          <pc:docMk/>
          <pc:sldMasterMk cId="3436623540" sldId="2147483656"/>
        </pc:sldMasterMkLst>
        <pc:sldLayoutChg chg="addSp delSp modSp mod">
          <pc:chgData name="石井 徹" userId="d34b91bd-3e3a-4398-9b59-1070025f9d32" providerId="ADAL" clId="{988E5204-CD2D-4939-BF5E-A5EA7789D984}" dt="2023-09-13T02:27:13.056" v="6"/>
          <pc:sldLayoutMkLst>
            <pc:docMk/>
            <pc:sldMasterMk cId="3436623540" sldId="2147483656"/>
            <pc:sldLayoutMk cId="1831497796" sldId="2147483658"/>
          </pc:sldLayoutMkLst>
        </pc:sldLayoutChg>
      </pc:sldMasterChg>
    </pc:docChg>
  </pc:docChgLst>
  <pc:docChgLst>
    <pc:chgData name="粕谷 昌男" userId="58eff2de-810c-4225-90f4-d6e838589339" providerId="ADAL" clId="{94AA1226-CA4C-4D28-A739-E1C66BDBCDCC}"/>
    <pc:docChg chg="undo custSel addSld delSld modSld sldOrd">
      <pc:chgData name="粕谷 昌男" userId="58eff2de-810c-4225-90f4-d6e838589339" providerId="ADAL" clId="{94AA1226-CA4C-4D28-A739-E1C66BDBCDCC}" dt="2024-11-20T06:09:51.342" v="1554" actId="20577"/>
      <pc:docMkLst>
        <pc:docMk/>
      </pc:docMkLst>
      <pc:sldChg chg="modSp mod">
        <pc:chgData name="粕谷 昌男" userId="58eff2de-810c-4225-90f4-d6e838589339" providerId="ADAL" clId="{94AA1226-CA4C-4D28-A739-E1C66BDBCDCC}" dt="2024-11-20T01:50:56.049" v="177" actId="2711"/>
        <pc:sldMkLst>
          <pc:docMk/>
          <pc:sldMk cId="1249170445" sldId="266"/>
        </pc:sldMkLst>
      </pc:sldChg>
      <pc:sldChg chg="addSp delSp modSp mod">
        <pc:chgData name="粕谷 昌男" userId="58eff2de-810c-4225-90f4-d6e838589339" providerId="ADAL" clId="{94AA1226-CA4C-4D28-A739-E1C66BDBCDCC}" dt="2024-11-20T02:11:58.612" v="834" actId="1076"/>
        <pc:sldMkLst>
          <pc:docMk/>
          <pc:sldMk cId="3526227622" sldId="267"/>
        </pc:sldMkLst>
      </pc:sldChg>
      <pc:sldChg chg="modSp mod ord">
        <pc:chgData name="粕谷 昌男" userId="58eff2de-810c-4225-90f4-d6e838589339" providerId="ADAL" clId="{94AA1226-CA4C-4D28-A739-E1C66BDBCDCC}" dt="2024-11-20T06:06:35.527" v="1351"/>
        <pc:sldMkLst>
          <pc:docMk/>
          <pc:sldMk cId="3272114549" sldId="269"/>
        </pc:sldMkLst>
      </pc:sldChg>
      <pc:sldChg chg="addSp delSp modSp mod">
        <pc:chgData name="粕谷 昌男" userId="58eff2de-810c-4225-90f4-d6e838589339" providerId="ADAL" clId="{94AA1226-CA4C-4D28-A739-E1C66BDBCDCC}" dt="2024-11-20T05:00:42.930" v="1336" actId="20577"/>
        <pc:sldMkLst>
          <pc:docMk/>
          <pc:sldMk cId="3324112927" sldId="270"/>
        </pc:sldMkLst>
      </pc:sldChg>
      <pc:sldChg chg="addSp delSp modSp mod">
        <pc:chgData name="粕谷 昌男" userId="58eff2de-810c-4225-90f4-d6e838589339" providerId="ADAL" clId="{94AA1226-CA4C-4D28-A739-E1C66BDBCDCC}" dt="2024-11-20T06:09:51.342" v="1554" actId="20577"/>
        <pc:sldMkLst>
          <pc:docMk/>
          <pc:sldMk cId="2287488521" sldId="272"/>
        </pc:sldMkLst>
      </pc:sldChg>
      <pc:sldChg chg="del mod ord modShow">
        <pc:chgData name="粕谷 昌男" userId="58eff2de-810c-4225-90f4-d6e838589339" providerId="ADAL" clId="{94AA1226-CA4C-4D28-A739-E1C66BDBCDCC}" dt="2024-11-20T04:56:31.022" v="1318" actId="2696"/>
        <pc:sldMkLst>
          <pc:docMk/>
          <pc:sldMk cId="4132526850" sldId="273"/>
        </pc:sldMkLst>
      </pc:sldChg>
      <pc:sldChg chg="addSp delSp modSp del mod ord modShow">
        <pc:chgData name="粕谷 昌男" userId="58eff2de-810c-4225-90f4-d6e838589339" providerId="ADAL" clId="{94AA1226-CA4C-4D28-A739-E1C66BDBCDCC}" dt="2024-11-20T04:56:31.022" v="1318" actId="2696"/>
        <pc:sldMkLst>
          <pc:docMk/>
          <pc:sldMk cId="2668157449" sldId="274"/>
        </pc:sldMkLst>
      </pc:sldChg>
      <pc:sldChg chg="modSp mod">
        <pc:chgData name="粕谷 昌男" userId="58eff2de-810c-4225-90f4-d6e838589339" providerId="ADAL" clId="{94AA1226-CA4C-4D28-A739-E1C66BDBCDCC}" dt="2024-11-20T02:20:27.410" v="976" actId="14100"/>
        <pc:sldMkLst>
          <pc:docMk/>
          <pc:sldMk cId="2545045563" sldId="275"/>
        </pc:sldMkLst>
      </pc:sldChg>
      <pc:sldChg chg="add del mod ord modShow">
        <pc:chgData name="粕谷 昌男" userId="58eff2de-810c-4225-90f4-d6e838589339" providerId="ADAL" clId="{94AA1226-CA4C-4D28-A739-E1C66BDBCDCC}" dt="2024-11-20T04:56:31.022" v="1318" actId="2696"/>
        <pc:sldMkLst>
          <pc:docMk/>
          <pc:sldMk cId="331619867" sldId="276"/>
        </pc:sldMkLst>
      </pc:sldChg>
      <pc:sldChg chg="add del mod ord modShow">
        <pc:chgData name="粕谷 昌男" userId="58eff2de-810c-4225-90f4-d6e838589339" providerId="ADAL" clId="{94AA1226-CA4C-4D28-A739-E1C66BDBCDCC}" dt="2024-11-20T04:56:31.022" v="1318" actId="2696"/>
        <pc:sldMkLst>
          <pc:docMk/>
          <pc:sldMk cId="4044855787" sldId="277"/>
        </pc:sldMkLst>
      </pc:sldChg>
      <pc:sldChg chg="add del mod ord modShow">
        <pc:chgData name="粕谷 昌男" userId="58eff2de-810c-4225-90f4-d6e838589339" providerId="ADAL" clId="{94AA1226-CA4C-4D28-A739-E1C66BDBCDCC}" dt="2024-11-20T04:56:31.022" v="1318" actId="2696"/>
        <pc:sldMkLst>
          <pc:docMk/>
          <pc:sldMk cId="1509461297" sldId="278"/>
        </pc:sldMkLst>
      </pc:sldChg>
      <pc:sldChg chg="addSp delSp modSp add mod">
        <pc:chgData name="粕谷 昌男" userId="58eff2de-810c-4225-90f4-d6e838589339" providerId="ADAL" clId="{94AA1226-CA4C-4D28-A739-E1C66BDBCDCC}" dt="2024-11-20T05:00:51.044" v="1343" actId="20577"/>
        <pc:sldMkLst>
          <pc:docMk/>
          <pc:sldMk cId="1073905846" sldId="279"/>
        </pc:sldMkLst>
      </pc:sldChg>
      <pc:sldChg chg="addSp delSp modSp add mod">
        <pc:chgData name="粕谷 昌男" userId="58eff2de-810c-4225-90f4-d6e838589339" providerId="ADAL" clId="{94AA1226-CA4C-4D28-A739-E1C66BDBCDCC}" dt="2024-11-20T05:00:56.587" v="1350" actId="20577"/>
        <pc:sldMkLst>
          <pc:docMk/>
          <pc:sldMk cId="3936206675" sldId="280"/>
        </pc:sldMkLst>
      </pc:sldChg>
    </pc:docChg>
  </pc:docChgLst>
  <pc:docChgLst>
    <pc:chgData name="石井 徹" userId="S::toru.ishii@govtechtokyo.or.jp::d34b91bd-3e3a-4398-9b59-1070025f9d32" providerId="AD" clId="Web-{3B971809-89D4-AB13-ED00-CDA487BCE5E3}"/>
    <pc:docChg chg="modSld">
      <pc:chgData name="石井 徹" userId="S::toru.ishii@govtechtokyo.or.jp::d34b91bd-3e3a-4398-9b59-1070025f9d32" providerId="AD" clId="Web-{3B971809-89D4-AB13-ED00-CDA487BCE5E3}" dt="2023-09-08T00:24:19.460" v="0" actId="14100"/>
      <pc:docMkLst>
        <pc:docMk/>
      </pc:docMkLst>
      <pc:sldChg chg="modSp">
        <pc:chgData name="石井 徹" userId="S::toru.ishii@govtechtokyo.or.jp::d34b91bd-3e3a-4398-9b59-1070025f9d32" providerId="AD" clId="Web-{3B971809-89D4-AB13-ED00-CDA487BCE5E3}" dt="2023-09-08T00:24:19.460" v="0" actId="14100"/>
        <pc:sldMkLst>
          <pc:docMk/>
          <pc:sldMk cId="368209147" sldId="258"/>
        </pc:sldMkLst>
      </pc:sldChg>
    </pc:docChg>
  </pc:docChgLst>
  <pc:docChgLst>
    <pc:chgData name="細谷 有策" userId="1c664ec8-4250-47d7-8d9e-72d9b5ba48e6" providerId="ADAL" clId="{B4EE0433-4911-4CCE-88FF-1152C10C7879}"/>
    <pc:docChg chg="modSld">
      <pc:chgData name="細谷 有策" userId="1c664ec8-4250-47d7-8d9e-72d9b5ba48e6" providerId="ADAL" clId="{B4EE0433-4911-4CCE-88FF-1152C10C7879}" dt="2024-06-26T01:01:45.322" v="272" actId="20577"/>
      <pc:docMkLst>
        <pc:docMk/>
      </pc:docMkLst>
      <pc:sldChg chg="modSp mod">
        <pc:chgData name="細谷 有策" userId="1c664ec8-4250-47d7-8d9e-72d9b5ba48e6" providerId="ADAL" clId="{B4EE0433-4911-4CCE-88FF-1152C10C7879}" dt="2024-06-26T01:01:45.322" v="272" actId="20577"/>
        <pc:sldMkLst>
          <pc:docMk/>
          <pc:sldMk cId="1374855661" sldId="265"/>
        </pc:sldMkLst>
      </pc:sldChg>
    </pc:docChg>
  </pc:docChgLst>
  <pc:docChgLst>
    <pc:chgData name="細谷 有策" userId="1c664ec8-4250-47d7-8d9e-72d9b5ba48e6" providerId="ADAL" clId="{880152FF-715C-4BC5-BB68-F16BA2B31B19}"/>
    <pc:docChg chg="undo redo custSel delSld modSld">
      <pc:chgData name="細谷 有策" userId="1c664ec8-4250-47d7-8d9e-72d9b5ba48e6" providerId="ADAL" clId="{880152FF-715C-4BC5-BB68-F16BA2B31B19}" dt="2024-06-25T04:24:34.714" v="6589" actId="20577"/>
      <pc:docMkLst>
        <pc:docMk/>
      </pc:docMkLst>
      <pc:sldChg chg="modSp mod">
        <pc:chgData name="細谷 有策" userId="1c664ec8-4250-47d7-8d9e-72d9b5ba48e6" providerId="ADAL" clId="{880152FF-715C-4BC5-BB68-F16BA2B31B19}" dt="2024-06-12T10:22:30.848" v="4294" actId="20577"/>
        <pc:sldMkLst>
          <pc:docMk/>
          <pc:sldMk cId="1374855661" sldId="265"/>
        </pc:sldMkLst>
      </pc:sldChg>
      <pc:sldChg chg="modSp mod">
        <pc:chgData name="細谷 有策" userId="1c664ec8-4250-47d7-8d9e-72d9b5ba48e6" providerId="ADAL" clId="{880152FF-715C-4BC5-BB68-F16BA2B31B19}" dt="2024-06-19T04:39:34.207" v="6442" actId="20577"/>
        <pc:sldMkLst>
          <pc:docMk/>
          <pc:sldMk cId="1249170445" sldId="266"/>
        </pc:sldMkLst>
      </pc:sldChg>
      <pc:sldChg chg="modSp mod">
        <pc:chgData name="細谷 有策" userId="1c664ec8-4250-47d7-8d9e-72d9b5ba48e6" providerId="ADAL" clId="{880152FF-715C-4BC5-BB68-F16BA2B31B19}" dt="2024-06-17T08:07:11.144" v="6198" actId="20577"/>
        <pc:sldMkLst>
          <pc:docMk/>
          <pc:sldMk cId="3098442545" sldId="267"/>
        </pc:sldMkLst>
      </pc:sldChg>
      <pc:sldChg chg="addSp delSp modSp mod">
        <pc:chgData name="細谷 有策" userId="1c664ec8-4250-47d7-8d9e-72d9b5ba48e6" providerId="ADAL" clId="{880152FF-715C-4BC5-BB68-F16BA2B31B19}" dt="2024-06-19T05:13:31.415" v="6510" actId="20577"/>
        <pc:sldMkLst>
          <pc:docMk/>
          <pc:sldMk cId="3779985848" sldId="268"/>
        </pc:sldMkLst>
      </pc:sldChg>
      <pc:sldChg chg="addSp delSp modSp mod">
        <pc:chgData name="細谷 有策" userId="1c664ec8-4250-47d7-8d9e-72d9b5ba48e6" providerId="ADAL" clId="{880152FF-715C-4BC5-BB68-F16BA2B31B19}" dt="2024-06-19T05:00:12.199" v="6494" actId="20577"/>
        <pc:sldMkLst>
          <pc:docMk/>
          <pc:sldMk cId="2437455853" sldId="269"/>
        </pc:sldMkLst>
      </pc:sldChg>
      <pc:sldChg chg="del">
        <pc:chgData name="細谷 有策" userId="1c664ec8-4250-47d7-8d9e-72d9b5ba48e6" providerId="ADAL" clId="{880152FF-715C-4BC5-BB68-F16BA2B31B19}" dt="2024-06-12T09:58:46.592" v="3856" actId="47"/>
        <pc:sldMkLst>
          <pc:docMk/>
          <pc:sldMk cId="1998698573" sldId="270"/>
        </pc:sldMkLst>
      </pc:sldChg>
      <pc:sldChg chg="del">
        <pc:chgData name="細谷 有策" userId="1c664ec8-4250-47d7-8d9e-72d9b5ba48e6" providerId="ADAL" clId="{880152FF-715C-4BC5-BB68-F16BA2B31B19}" dt="2024-06-12T09:58:50.915" v="3857" actId="47"/>
        <pc:sldMkLst>
          <pc:docMk/>
          <pc:sldMk cId="4004419170" sldId="271"/>
        </pc:sldMkLst>
      </pc:sldChg>
      <pc:sldChg chg="addSp delSp modSp mod">
        <pc:chgData name="細谷 有策" userId="1c664ec8-4250-47d7-8d9e-72d9b5ba48e6" providerId="ADAL" clId="{880152FF-715C-4BC5-BB68-F16BA2B31B19}" dt="2024-06-25T04:24:34.714" v="6589" actId="20577"/>
        <pc:sldMkLst>
          <pc:docMk/>
          <pc:sldMk cId="4121564499" sldId="272"/>
        </pc:sldMkLst>
      </pc:sldChg>
      <pc:sldChg chg="modSp mod">
        <pc:chgData name="細谷 有策" userId="1c664ec8-4250-47d7-8d9e-72d9b5ba48e6" providerId="ADAL" clId="{880152FF-715C-4BC5-BB68-F16BA2B31B19}" dt="2024-06-14T07:13:09.882" v="6019" actId="20577"/>
        <pc:sldMkLst>
          <pc:docMk/>
          <pc:sldMk cId="2607402920" sldId="273"/>
        </pc:sldMkLst>
      </pc:sldChg>
      <pc:sldChg chg="modSp mod">
        <pc:chgData name="細谷 有策" userId="1c664ec8-4250-47d7-8d9e-72d9b5ba48e6" providerId="ADAL" clId="{880152FF-715C-4BC5-BB68-F16BA2B31B19}" dt="2024-06-14T07:12:55.697" v="6005" actId="20577"/>
        <pc:sldMkLst>
          <pc:docMk/>
          <pc:sldMk cId="421579592" sldId="274"/>
        </pc:sldMkLst>
      </pc:sldChg>
    </pc:docChg>
  </pc:docChgLst>
  <pc:docChgLst>
    <pc:chgData name="細谷 有策" userId="1c664ec8-4250-47d7-8d9e-72d9b5ba48e6" providerId="ADAL" clId="{1486BADF-EDD8-4C74-B6CF-9A39E0CC2C6C}"/>
    <pc:docChg chg="undo custSel addSld delSld modMainMaster">
      <pc:chgData name="細谷 有策" userId="1c664ec8-4250-47d7-8d9e-72d9b5ba48e6" providerId="ADAL" clId="{1486BADF-EDD8-4C74-B6CF-9A39E0CC2C6C}" dt="2024-05-31T01:36:38.256" v="8" actId="2711"/>
      <pc:docMkLst>
        <pc:docMk/>
      </pc:docMkLst>
      <pc:sldChg chg="del">
        <pc:chgData name="細谷 有策" userId="1c664ec8-4250-47d7-8d9e-72d9b5ba48e6" providerId="ADAL" clId="{1486BADF-EDD8-4C74-B6CF-9A39E0CC2C6C}" dt="2024-05-31T01:35:40.644" v="0" actId="47"/>
        <pc:sldMkLst>
          <pc:docMk/>
          <pc:sldMk cId="4108709986" sldId="256"/>
        </pc:sldMkLst>
      </pc:sldChg>
      <pc:sldChg chg="del">
        <pc:chgData name="細谷 有策" userId="1c664ec8-4250-47d7-8d9e-72d9b5ba48e6" providerId="ADAL" clId="{1486BADF-EDD8-4C74-B6CF-9A39E0CC2C6C}" dt="2024-05-31T01:35:59.073" v="5" actId="47"/>
        <pc:sldMkLst>
          <pc:docMk/>
          <pc:sldMk cId="368209147" sldId="258"/>
        </pc:sldMkLst>
      </pc:sldChg>
      <pc:sldChg chg="del">
        <pc:chgData name="細谷 有策" userId="1c664ec8-4250-47d7-8d9e-72d9b5ba48e6" providerId="ADAL" clId="{1486BADF-EDD8-4C74-B6CF-9A39E0CC2C6C}" dt="2024-05-31T01:36:02.951" v="7" actId="47"/>
        <pc:sldMkLst>
          <pc:docMk/>
          <pc:sldMk cId="3057513915" sldId="261"/>
        </pc:sldMkLst>
      </pc:sldChg>
      <pc:sldChg chg="del">
        <pc:chgData name="細谷 有策" userId="1c664ec8-4250-47d7-8d9e-72d9b5ba48e6" providerId="ADAL" clId="{1486BADF-EDD8-4C74-B6CF-9A39E0CC2C6C}" dt="2024-05-31T01:36:01.079" v="6" actId="47"/>
        <pc:sldMkLst>
          <pc:docMk/>
          <pc:sldMk cId="3525603150" sldId="262"/>
        </pc:sldMkLst>
      </pc:sldChg>
      <pc:sldChg chg="add del">
        <pc:chgData name="細谷 有策" userId="1c664ec8-4250-47d7-8d9e-72d9b5ba48e6" providerId="ADAL" clId="{1486BADF-EDD8-4C74-B6CF-9A39E0CC2C6C}" dt="2024-05-31T01:35:50.640" v="2" actId="47"/>
        <pc:sldMkLst>
          <pc:docMk/>
          <pc:sldMk cId="1374855661" sldId="265"/>
        </pc:sldMkLst>
      </pc:sldChg>
      <pc:sldChg chg="del">
        <pc:chgData name="細谷 有策" userId="1c664ec8-4250-47d7-8d9e-72d9b5ba48e6" providerId="ADAL" clId="{1486BADF-EDD8-4C74-B6CF-9A39E0CC2C6C}" dt="2024-05-31T01:35:54.195" v="3" actId="47"/>
        <pc:sldMkLst>
          <pc:docMk/>
          <pc:sldMk cId="1161792353" sldId="267"/>
        </pc:sldMkLst>
      </pc:sldChg>
      <pc:sldChg chg="del">
        <pc:chgData name="細谷 有策" userId="1c664ec8-4250-47d7-8d9e-72d9b5ba48e6" providerId="ADAL" clId="{1486BADF-EDD8-4C74-B6CF-9A39E0CC2C6C}" dt="2024-05-31T01:35:56.536" v="4" actId="47"/>
        <pc:sldMkLst>
          <pc:docMk/>
          <pc:sldMk cId="1364987296" sldId="268"/>
        </pc:sldMkLst>
      </pc:sldChg>
      <pc:sldMasterChg chg="modSldLayout">
        <pc:chgData name="細谷 有策" userId="1c664ec8-4250-47d7-8d9e-72d9b5ba48e6" providerId="ADAL" clId="{1486BADF-EDD8-4C74-B6CF-9A39E0CC2C6C}" dt="2024-05-31T01:36:38.256" v="8" actId="2711"/>
        <pc:sldMasterMkLst>
          <pc:docMk/>
          <pc:sldMasterMk cId="3436623540" sldId="2147483656"/>
        </pc:sldMasterMkLst>
        <pc:sldLayoutChg chg="modSp">
          <pc:chgData name="細谷 有策" userId="1c664ec8-4250-47d7-8d9e-72d9b5ba48e6" providerId="ADAL" clId="{1486BADF-EDD8-4C74-B6CF-9A39E0CC2C6C}" dt="2024-05-31T01:36:38.256" v="8" actId="2711"/>
          <pc:sldLayoutMkLst>
            <pc:docMk/>
            <pc:sldMasterMk cId="3436623540" sldId="2147483656"/>
            <pc:sldLayoutMk cId="673592538" sldId="2147483659"/>
          </pc:sldLayoutMkLst>
        </pc:sldLayoutChg>
      </pc:sldMasterChg>
    </pc:docChg>
  </pc:docChgLst>
  <pc:docChgLst>
    <pc:chgData name="細谷 有策" userId="1c664ec8-4250-47d7-8d9e-72d9b5ba48e6" providerId="ADAL" clId="{71F3DD5D-0C0C-49B9-80C6-6F835273BA2E}"/>
    <pc:docChg chg="undo custSel addSld modSld">
      <pc:chgData name="細谷 有策" userId="1c664ec8-4250-47d7-8d9e-72d9b5ba48e6" providerId="ADAL" clId="{71F3DD5D-0C0C-49B9-80C6-6F835273BA2E}" dt="2024-07-18T04:04:41.182" v="769" actId="14100"/>
      <pc:docMkLst>
        <pc:docMk/>
      </pc:docMkLst>
      <pc:sldChg chg="modSp mod">
        <pc:chgData name="細谷 有策" userId="1c664ec8-4250-47d7-8d9e-72d9b5ba48e6" providerId="ADAL" clId="{71F3DD5D-0C0C-49B9-80C6-6F835273BA2E}" dt="2024-07-17T04:54:48.521" v="644" actId="20577"/>
        <pc:sldMkLst>
          <pc:docMk/>
          <pc:sldMk cId="1374855661" sldId="265"/>
        </pc:sldMkLst>
      </pc:sldChg>
      <pc:sldChg chg="modSp mod">
        <pc:chgData name="細谷 有策" userId="1c664ec8-4250-47d7-8d9e-72d9b5ba48e6" providerId="ADAL" clId="{71F3DD5D-0C0C-49B9-80C6-6F835273BA2E}" dt="2024-07-17T04:32:08.227" v="113" actId="20577"/>
        <pc:sldMkLst>
          <pc:docMk/>
          <pc:sldMk cId="1249170445" sldId="266"/>
        </pc:sldMkLst>
      </pc:sldChg>
      <pc:sldChg chg="addSp delSp modSp add mod">
        <pc:chgData name="細谷 有策" userId="1c664ec8-4250-47d7-8d9e-72d9b5ba48e6" providerId="ADAL" clId="{71F3DD5D-0C0C-49B9-80C6-6F835273BA2E}" dt="2024-07-18T04:04:41.182" v="769" actId="14100"/>
        <pc:sldMkLst>
          <pc:docMk/>
          <pc:sldMk cId="3526227622" sldId="267"/>
        </pc:sldMkLst>
      </pc:sldChg>
    </pc:docChg>
  </pc:docChgLst>
  <pc:docChgLst>
    <pc:chgData name="細谷 有策" userId="1c664ec8-4250-47d7-8d9e-72d9b5ba48e6" providerId="ADAL" clId="{3AB9E208-6005-4995-9BAC-B7C16C8A206D}"/>
    <pc:docChg chg="undo custSel addSld delSld modSld sldOrd">
      <pc:chgData name="細谷 有策" userId="1c664ec8-4250-47d7-8d9e-72d9b5ba48e6" providerId="ADAL" clId="{3AB9E208-6005-4995-9BAC-B7C16C8A206D}" dt="2024-11-12T07:14:18.197" v="4541" actId="20577"/>
      <pc:docMkLst>
        <pc:docMk/>
      </pc:docMkLst>
      <pc:sldChg chg="del">
        <pc:chgData name="細谷 有策" userId="1c664ec8-4250-47d7-8d9e-72d9b5ba48e6" providerId="ADAL" clId="{3AB9E208-6005-4995-9BAC-B7C16C8A206D}" dt="2024-11-12T01:36:02.841" v="27" actId="47"/>
        <pc:sldMkLst>
          <pc:docMk/>
          <pc:sldMk cId="1374855661" sldId="265"/>
        </pc:sldMkLst>
      </pc:sldChg>
      <pc:sldChg chg="modSp mod">
        <pc:chgData name="細谷 有策" userId="1c664ec8-4250-47d7-8d9e-72d9b5ba48e6" providerId="ADAL" clId="{3AB9E208-6005-4995-9BAC-B7C16C8A206D}" dt="2024-11-12T06:28:30.292" v="2622" actId="20577"/>
        <pc:sldMkLst>
          <pc:docMk/>
          <pc:sldMk cId="1249170445" sldId="266"/>
        </pc:sldMkLst>
      </pc:sldChg>
      <pc:sldChg chg="addSp delSp modSp mod">
        <pc:chgData name="細谷 有策" userId="1c664ec8-4250-47d7-8d9e-72d9b5ba48e6" providerId="ADAL" clId="{3AB9E208-6005-4995-9BAC-B7C16C8A206D}" dt="2024-11-12T06:45:18.316" v="3753" actId="14100"/>
        <pc:sldMkLst>
          <pc:docMk/>
          <pc:sldMk cId="3526227622" sldId="267"/>
        </pc:sldMkLst>
      </pc:sldChg>
      <pc:sldChg chg="modSp del mod">
        <pc:chgData name="細谷 有策" userId="1c664ec8-4250-47d7-8d9e-72d9b5ba48e6" providerId="ADAL" clId="{3AB9E208-6005-4995-9BAC-B7C16C8A206D}" dt="2024-11-12T04:10:45.607" v="1486" actId="47"/>
        <pc:sldMkLst>
          <pc:docMk/>
          <pc:sldMk cId="493465083" sldId="268"/>
        </pc:sldMkLst>
      </pc:sldChg>
      <pc:sldChg chg="addSp delSp modSp mod">
        <pc:chgData name="細谷 有策" userId="1c664ec8-4250-47d7-8d9e-72d9b5ba48e6" providerId="ADAL" clId="{3AB9E208-6005-4995-9BAC-B7C16C8A206D}" dt="2024-11-12T07:14:18.197" v="4541" actId="20577"/>
        <pc:sldMkLst>
          <pc:docMk/>
          <pc:sldMk cId="3272114549" sldId="269"/>
        </pc:sldMkLst>
      </pc:sldChg>
      <pc:sldChg chg="modSp add del mod">
        <pc:chgData name="細谷 有策" userId="1c664ec8-4250-47d7-8d9e-72d9b5ba48e6" providerId="ADAL" clId="{3AB9E208-6005-4995-9BAC-B7C16C8A206D}" dt="2024-11-12T04:18:53.332" v="1496" actId="47"/>
        <pc:sldMkLst>
          <pc:docMk/>
          <pc:sldMk cId="2771685980" sldId="270"/>
        </pc:sldMkLst>
      </pc:sldChg>
      <pc:sldChg chg="addSp delSp modSp add mod">
        <pc:chgData name="細谷 有策" userId="1c664ec8-4250-47d7-8d9e-72d9b5ba48e6" providerId="ADAL" clId="{3AB9E208-6005-4995-9BAC-B7C16C8A206D}" dt="2024-11-12T07:11:30.831" v="4504"/>
        <pc:sldMkLst>
          <pc:docMk/>
          <pc:sldMk cId="3324112927" sldId="270"/>
        </pc:sldMkLst>
      </pc:sldChg>
      <pc:sldChg chg="add del">
        <pc:chgData name="細谷 有策" userId="1c664ec8-4250-47d7-8d9e-72d9b5ba48e6" providerId="ADAL" clId="{3AB9E208-6005-4995-9BAC-B7C16C8A206D}" dt="2024-11-12T06:25:44.269" v="2592" actId="47"/>
        <pc:sldMkLst>
          <pc:docMk/>
          <pc:sldMk cId="426966389" sldId="271"/>
        </pc:sldMkLst>
      </pc:sldChg>
      <pc:sldChg chg="addSp delSp modSp add mod ord">
        <pc:chgData name="細谷 有策" userId="1c664ec8-4250-47d7-8d9e-72d9b5ba48e6" providerId="ADAL" clId="{3AB9E208-6005-4995-9BAC-B7C16C8A206D}" dt="2024-11-12T07:10:12.443" v="4498" actId="115"/>
        <pc:sldMkLst>
          <pc:docMk/>
          <pc:sldMk cId="2287488521" sldId="272"/>
        </pc:sldMkLst>
      </pc:sldChg>
      <pc:sldChg chg="addSp delSp modSp add mod">
        <pc:chgData name="細谷 有策" userId="1c664ec8-4250-47d7-8d9e-72d9b5ba48e6" providerId="ADAL" clId="{3AB9E208-6005-4995-9BAC-B7C16C8A206D}" dt="2024-11-12T07:11:46.980" v="4539" actId="1038"/>
        <pc:sldMkLst>
          <pc:docMk/>
          <pc:sldMk cId="4132526850" sldId="273"/>
        </pc:sldMkLst>
      </pc:sldChg>
      <pc:sldChg chg="addSp delSp modSp add mod">
        <pc:chgData name="細谷 有策" userId="1c664ec8-4250-47d7-8d9e-72d9b5ba48e6" providerId="ADAL" clId="{3AB9E208-6005-4995-9BAC-B7C16C8A206D}" dt="2024-11-12T07:11:41.964" v="4529" actId="1038"/>
        <pc:sldMkLst>
          <pc:docMk/>
          <pc:sldMk cId="2668157449" sldId="274"/>
        </pc:sldMkLst>
      </pc:sldChg>
      <pc:sldChg chg="addSp delSp modSp add mod">
        <pc:chgData name="細谷 有策" userId="1c664ec8-4250-47d7-8d9e-72d9b5ba48e6" providerId="ADAL" clId="{3AB9E208-6005-4995-9BAC-B7C16C8A206D}" dt="2024-11-12T06:58:45.025" v="4308" actId="1076"/>
        <pc:sldMkLst>
          <pc:docMk/>
          <pc:sldMk cId="2545045563" sldId="275"/>
        </pc:sldMkLst>
      </pc:sldChg>
    </pc:docChg>
  </pc:docChgLst>
  <pc:docChgLst>
    <pc:chgData name="細谷 有策" userId="1c664ec8-4250-47d7-8d9e-72d9b5ba48e6" providerId="ADAL" clId="{0E311A11-22C4-4417-A460-3EF688484AED}"/>
    <pc:docChg chg="modMainMaster">
      <pc:chgData name="細谷 有策" userId="1c664ec8-4250-47d7-8d9e-72d9b5ba48e6" providerId="ADAL" clId="{0E311A11-22C4-4417-A460-3EF688484AED}" dt="2024-04-08T00:52:32.221" v="11" actId="2711"/>
      <pc:docMkLst>
        <pc:docMk/>
      </pc:docMkLst>
      <pc:sldMasterChg chg="modSp modSldLayout">
        <pc:chgData name="細谷 有策" userId="1c664ec8-4250-47d7-8d9e-72d9b5ba48e6" providerId="ADAL" clId="{0E311A11-22C4-4417-A460-3EF688484AED}" dt="2024-04-08T00:52:32.221" v="11" actId="2711"/>
        <pc:sldMasterMkLst>
          <pc:docMk/>
          <pc:sldMasterMk cId="951777164" sldId="2147483648"/>
        </pc:sldMasterMkLst>
        <pc:sldLayoutChg chg="modSp">
          <pc:chgData name="細谷 有策" userId="1c664ec8-4250-47d7-8d9e-72d9b5ba48e6" providerId="ADAL" clId="{0E311A11-22C4-4417-A460-3EF688484AED}" dt="2024-04-08T00:51:59.441" v="6" actId="2711"/>
          <pc:sldLayoutMkLst>
            <pc:docMk/>
            <pc:sldMasterMk cId="951777164" sldId="2147483648"/>
            <pc:sldLayoutMk cId="3749011068" sldId="2147483650"/>
          </pc:sldLayoutMkLst>
        </pc:sldLayoutChg>
        <pc:sldLayoutChg chg="modSp">
          <pc:chgData name="細谷 有策" userId="1c664ec8-4250-47d7-8d9e-72d9b5ba48e6" providerId="ADAL" clId="{0E311A11-22C4-4417-A460-3EF688484AED}" dt="2024-04-08T00:52:05.980" v="7" actId="2711"/>
          <pc:sldLayoutMkLst>
            <pc:docMk/>
            <pc:sldMasterMk cId="951777164" sldId="2147483648"/>
            <pc:sldLayoutMk cId="1481103535" sldId="2147483652"/>
          </pc:sldLayoutMkLst>
        </pc:sldLayoutChg>
        <pc:sldLayoutChg chg="modSp">
          <pc:chgData name="細谷 有策" userId="1c664ec8-4250-47d7-8d9e-72d9b5ba48e6" providerId="ADAL" clId="{0E311A11-22C4-4417-A460-3EF688484AED}" dt="2024-04-08T00:52:13.053" v="8" actId="2711"/>
          <pc:sldLayoutMkLst>
            <pc:docMk/>
            <pc:sldMasterMk cId="951777164" sldId="2147483648"/>
            <pc:sldLayoutMk cId="1782301519" sldId="2147483654"/>
          </pc:sldLayoutMkLst>
        </pc:sldLayoutChg>
        <pc:sldLayoutChg chg="modSp">
          <pc:chgData name="細谷 有策" userId="1c664ec8-4250-47d7-8d9e-72d9b5ba48e6" providerId="ADAL" clId="{0E311A11-22C4-4417-A460-3EF688484AED}" dt="2024-04-08T00:52:20.153" v="9" actId="2711"/>
          <pc:sldLayoutMkLst>
            <pc:docMk/>
            <pc:sldMasterMk cId="951777164" sldId="2147483648"/>
            <pc:sldLayoutMk cId="2948152723" sldId="2147483655"/>
          </pc:sldLayoutMkLst>
        </pc:sldLayoutChg>
        <pc:sldLayoutChg chg="modSp">
          <pc:chgData name="細谷 有策" userId="1c664ec8-4250-47d7-8d9e-72d9b5ba48e6" providerId="ADAL" clId="{0E311A11-22C4-4417-A460-3EF688484AED}" dt="2024-04-08T00:52:25.902" v="10" actId="2711"/>
          <pc:sldLayoutMkLst>
            <pc:docMk/>
            <pc:sldMasterMk cId="951777164" sldId="2147483648"/>
            <pc:sldLayoutMk cId="3444984159" sldId="2147483661"/>
          </pc:sldLayoutMkLst>
        </pc:sldLayoutChg>
        <pc:sldLayoutChg chg="modSp">
          <pc:chgData name="細谷 有策" userId="1c664ec8-4250-47d7-8d9e-72d9b5ba48e6" providerId="ADAL" clId="{0E311A11-22C4-4417-A460-3EF688484AED}" dt="2024-04-08T00:52:32.221" v="11" actId="2711"/>
          <pc:sldLayoutMkLst>
            <pc:docMk/>
            <pc:sldMasterMk cId="951777164" sldId="2147483648"/>
            <pc:sldLayoutMk cId="268426558" sldId="2147483662"/>
          </pc:sldLayoutMkLst>
        </pc:sldLayoutChg>
      </pc:sldMasterChg>
      <pc:sldMasterChg chg="modSp modSldLayout">
        <pc:chgData name="細谷 有策" userId="1c664ec8-4250-47d7-8d9e-72d9b5ba48e6" providerId="ADAL" clId="{0E311A11-22C4-4417-A460-3EF688484AED}" dt="2024-04-08T00:51:44.219" v="4" actId="2711"/>
        <pc:sldMasterMkLst>
          <pc:docMk/>
          <pc:sldMasterMk cId="3436623540" sldId="2147483656"/>
        </pc:sldMasterMkLst>
        <pc:sldLayoutChg chg="modSp">
          <pc:chgData name="細谷 有策" userId="1c664ec8-4250-47d7-8d9e-72d9b5ba48e6" providerId="ADAL" clId="{0E311A11-22C4-4417-A460-3EF688484AED}" dt="2024-04-08T00:51:22.612" v="1" actId="2711"/>
          <pc:sldLayoutMkLst>
            <pc:docMk/>
            <pc:sldMasterMk cId="3436623540" sldId="2147483656"/>
            <pc:sldLayoutMk cId="3364007767" sldId="2147483657"/>
          </pc:sldLayoutMkLst>
        </pc:sldLayoutChg>
        <pc:sldLayoutChg chg="modSp">
          <pc:chgData name="細谷 有策" userId="1c664ec8-4250-47d7-8d9e-72d9b5ba48e6" providerId="ADAL" clId="{0E311A11-22C4-4417-A460-3EF688484AED}" dt="2024-04-08T00:51:35.066" v="3" actId="2711"/>
          <pc:sldLayoutMkLst>
            <pc:docMk/>
            <pc:sldMasterMk cId="3436623540" sldId="2147483656"/>
            <pc:sldLayoutMk cId="1831497796" sldId="2147483658"/>
          </pc:sldLayoutMkLst>
        </pc:sldLayoutChg>
        <pc:sldLayoutChg chg="modSp">
          <pc:chgData name="細谷 有策" userId="1c664ec8-4250-47d7-8d9e-72d9b5ba48e6" providerId="ADAL" clId="{0E311A11-22C4-4417-A460-3EF688484AED}" dt="2024-04-08T00:51:28.864" v="2" actId="2711"/>
          <pc:sldLayoutMkLst>
            <pc:docMk/>
            <pc:sldMasterMk cId="3436623540" sldId="2147483656"/>
            <pc:sldLayoutMk cId="673592538" sldId="2147483659"/>
          </pc:sldLayoutMkLst>
        </pc:sldLayoutChg>
        <pc:sldLayoutChg chg="modSp">
          <pc:chgData name="細谷 有策" userId="1c664ec8-4250-47d7-8d9e-72d9b5ba48e6" providerId="ADAL" clId="{0E311A11-22C4-4417-A460-3EF688484AED}" dt="2024-04-08T00:51:44.219" v="4" actId="2711"/>
          <pc:sldLayoutMkLst>
            <pc:docMk/>
            <pc:sldMasterMk cId="3436623540" sldId="2147483656"/>
            <pc:sldLayoutMk cId="1337721209" sldId="2147483660"/>
          </pc:sldLayoutMkLst>
        </pc:sldLayoutChg>
      </pc:sldMasterChg>
    </pc:docChg>
  </pc:docChgLst>
  <pc:docChgLst>
    <pc:chgData clId="Web-{9CED139B-DE1F-0BFB-1BAE-0084BC7E8696}"/>
    <pc:docChg chg="modSld">
      <pc:chgData name="" userId="" providerId="" clId="Web-{9CED139B-DE1F-0BFB-1BAE-0084BC7E8696}" dt="2023-09-13T02:14:56.346" v="1" actId="20577"/>
      <pc:docMkLst>
        <pc:docMk/>
      </pc:docMkLst>
      <pc:sldChg chg="modSp">
        <pc:chgData name="" userId="" providerId="" clId="Web-{9CED139B-DE1F-0BFB-1BAE-0084BC7E8696}" dt="2023-09-13T02:14:56.346" v="1" actId="20577"/>
        <pc:sldMkLst>
          <pc:docMk/>
          <pc:sldMk cId="4108709986" sldId="256"/>
        </pc:sldMkLst>
      </pc:sldChg>
    </pc:docChg>
  </pc:docChgLst>
  <pc:docChgLst>
    <pc:chgData name="細谷 有策" userId="1c664ec8-4250-47d7-8d9e-72d9b5ba48e6" providerId="ADAL" clId="{7DBDD6B9-B478-4777-B1E8-EB75D62EAD72}"/>
    <pc:docChg chg="custSel modSld">
      <pc:chgData name="細谷 有策" userId="1c664ec8-4250-47d7-8d9e-72d9b5ba48e6" providerId="ADAL" clId="{7DBDD6B9-B478-4777-B1E8-EB75D62EAD72}" dt="2025-03-11T09:24:15.083" v="47"/>
      <pc:docMkLst>
        <pc:docMk/>
      </pc:docMkLst>
      <pc:sldChg chg="modSp mod">
        <pc:chgData name="細谷 有策" userId="1c664ec8-4250-47d7-8d9e-72d9b5ba48e6" providerId="ADAL" clId="{7DBDD6B9-B478-4777-B1E8-EB75D62EAD72}" dt="2025-03-06T07:10:00.249" v="2" actId="6549"/>
        <pc:sldMkLst>
          <pc:docMk/>
          <pc:sldMk cId="3272114549" sldId="269"/>
        </pc:sldMkLst>
        <pc:spChg chg="mod">
          <ac:chgData name="細谷 有策" userId="1c664ec8-4250-47d7-8d9e-72d9b5ba48e6" providerId="ADAL" clId="{7DBDD6B9-B478-4777-B1E8-EB75D62EAD72}" dt="2025-03-06T07:10:00.249" v="2" actId="6549"/>
          <ac:spMkLst>
            <pc:docMk/>
            <pc:sldMk cId="3272114549" sldId="269"/>
            <ac:spMk id="3" creationId="{814108B2-5B0D-1220-6F35-27585F2A2005}"/>
          </ac:spMkLst>
        </pc:spChg>
      </pc:sldChg>
      <pc:sldChg chg="modSp mod">
        <pc:chgData name="細谷 有策" userId="1c664ec8-4250-47d7-8d9e-72d9b5ba48e6" providerId="ADAL" clId="{7DBDD6B9-B478-4777-B1E8-EB75D62EAD72}" dt="2025-03-11T09:24:02.385" v="45" actId="20577"/>
        <pc:sldMkLst>
          <pc:docMk/>
          <pc:sldMk cId="3324112927" sldId="270"/>
        </pc:sldMkLst>
        <pc:spChg chg="mod">
          <ac:chgData name="細谷 有策" userId="1c664ec8-4250-47d7-8d9e-72d9b5ba48e6" providerId="ADAL" clId="{7DBDD6B9-B478-4777-B1E8-EB75D62EAD72}" dt="2025-03-11T09:24:02.385" v="45" actId="20577"/>
          <ac:spMkLst>
            <pc:docMk/>
            <pc:sldMk cId="3324112927" sldId="270"/>
            <ac:spMk id="9" creationId="{D229CD3D-AEF8-8871-9FF9-C487077031E6}"/>
          </ac:spMkLst>
        </pc:spChg>
      </pc:sldChg>
      <pc:sldChg chg="addSp delSp modSp mod">
        <pc:chgData name="細谷 有策" userId="1c664ec8-4250-47d7-8d9e-72d9b5ba48e6" providerId="ADAL" clId="{7DBDD6B9-B478-4777-B1E8-EB75D62EAD72}" dt="2025-03-11T09:23:35.189" v="28"/>
        <pc:sldMkLst>
          <pc:docMk/>
          <pc:sldMk cId="2287488521" sldId="272"/>
        </pc:sldMkLst>
        <pc:spChg chg="mod">
          <ac:chgData name="細谷 有策" userId="1c664ec8-4250-47d7-8d9e-72d9b5ba48e6" providerId="ADAL" clId="{7DBDD6B9-B478-4777-B1E8-EB75D62EAD72}" dt="2025-03-06T07:11:55.148" v="15" actId="6549"/>
          <ac:spMkLst>
            <pc:docMk/>
            <pc:sldMk cId="2287488521" sldId="272"/>
            <ac:spMk id="3" creationId="{6CE390CC-49F0-910C-D399-548C912BD872}"/>
          </ac:spMkLst>
        </pc:spChg>
        <pc:spChg chg="mod">
          <ac:chgData name="細谷 有策" userId="1c664ec8-4250-47d7-8d9e-72d9b5ba48e6" providerId="ADAL" clId="{7DBDD6B9-B478-4777-B1E8-EB75D62EAD72}" dt="2025-03-11T09:23:35.189" v="28"/>
          <ac:spMkLst>
            <pc:docMk/>
            <pc:sldMk cId="2287488521" sldId="272"/>
            <ac:spMk id="4" creationId="{AE0B565D-BDF9-23A6-EBA9-986B56716435}"/>
          </ac:spMkLst>
        </pc:spChg>
        <pc:picChg chg="add mod">
          <ac:chgData name="細谷 有策" userId="1c664ec8-4250-47d7-8d9e-72d9b5ba48e6" providerId="ADAL" clId="{7DBDD6B9-B478-4777-B1E8-EB75D62EAD72}" dt="2025-03-06T07:11:13.760" v="12" actId="1076"/>
          <ac:picMkLst>
            <pc:docMk/>
            <pc:sldMk cId="2287488521" sldId="272"/>
            <ac:picMk id="13" creationId="{0F6E3CB2-3099-6400-43A5-3BECF6917CF6}"/>
          </ac:picMkLst>
        </pc:picChg>
      </pc:sldChg>
      <pc:sldChg chg="modSp mod">
        <pc:chgData name="細谷 有策" userId="1c664ec8-4250-47d7-8d9e-72d9b5ba48e6" providerId="ADAL" clId="{7DBDD6B9-B478-4777-B1E8-EB75D62EAD72}" dt="2025-03-11T09:24:11.992" v="46"/>
        <pc:sldMkLst>
          <pc:docMk/>
          <pc:sldMk cId="1073905846" sldId="279"/>
        </pc:sldMkLst>
        <pc:spChg chg="mod">
          <ac:chgData name="細谷 有策" userId="1c664ec8-4250-47d7-8d9e-72d9b5ba48e6" providerId="ADAL" clId="{7DBDD6B9-B478-4777-B1E8-EB75D62EAD72}" dt="2025-03-11T09:24:11.992" v="46"/>
          <ac:spMkLst>
            <pc:docMk/>
            <pc:sldMk cId="1073905846" sldId="279"/>
            <ac:spMk id="9" creationId="{6EAF3C15-74A0-2B10-E3D2-65248482F837}"/>
          </ac:spMkLst>
        </pc:spChg>
      </pc:sldChg>
      <pc:sldChg chg="modSp mod">
        <pc:chgData name="細谷 有策" userId="1c664ec8-4250-47d7-8d9e-72d9b5ba48e6" providerId="ADAL" clId="{7DBDD6B9-B478-4777-B1E8-EB75D62EAD72}" dt="2025-03-11T09:24:15.083" v="47"/>
        <pc:sldMkLst>
          <pc:docMk/>
          <pc:sldMk cId="3936206675" sldId="280"/>
        </pc:sldMkLst>
        <pc:spChg chg="mod">
          <ac:chgData name="細谷 有策" userId="1c664ec8-4250-47d7-8d9e-72d9b5ba48e6" providerId="ADAL" clId="{7DBDD6B9-B478-4777-B1E8-EB75D62EAD72}" dt="2025-03-11T09:24:15.083" v="47"/>
          <ac:spMkLst>
            <pc:docMk/>
            <pc:sldMk cId="3936206675" sldId="280"/>
            <ac:spMk id="9" creationId="{DC019A95-59E9-BAA1-A6AE-A6D90118FF82}"/>
          </ac:spMkLst>
        </pc:spChg>
      </pc:sldChg>
    </pc:docChg>
  </pc:docChgLst>
  <pc:docChgLst>
    <pc:chgData name="石井 徹" userId="S::toru.ishii@govtechtokyo.or.jp::d34b91bd-3e3a-4398-9b59-1070025f9d32" providerId="AD" clId="Web-{9CED139B-DE1F-0BFB-1BAE-0084BC7E8696}"/>
    <pc:docChg chg="addSld modSld">
      <pc:chgData name="石井 徹" userId="S::toru.ishii@govtechtokyo.or.jp::d34b91bd-3e3a-4398-9b59-1070025f9d32" providerId="AD" clId="Web-{9CED139B-DE1F-0BFB-1BAE-0084BC7E8696}" dt="2023-09-13T02:15:34.143" v="9"/>
      <pc:docMkLst>
        <pc:docMk/>
      </pc:docMkLst>
      <pc:sldChg chg="modSp">
        <pc:chgData name="石井 徹" userId="S::toru.ishii@govtechtokyo.or.jp::d34b91bd-3e3a-4398-9b59-1070025f9d32" providerId="AD" clId="Web-{9CED139B-DE1F-0BFB-1BAE-0084BC7E8696}" dt="2023-09-13T02:15:06.783" v="7" actId="20577"/>
        <pc:sldMkLst>
          <pc:docMk/>
          <pc:sldMk cId="4108709986" sldId="256"/>
        </pc:sldMkLst>
      </pc:sldChg>
      <pc:sldChg chg="modSp">
        <pc:chgData name="石井 徹" userId="S::toru.ishii@govtechtokyo.or.jp::d34b91bd-3e3a-4398-9b59-1070025f9d32" providerId="AD" clId="Web-{9CED139B-DE1F-0BFB-1BAE-0084BC7E8696}" dt="2023-09-13T02:15:17.971" v="8" actId="20577"/>
        <pc:sldMkLst>
          <pc:docMk/>
          <pc:sldMk cId="1249170445" sldId="266"/>
        </pc:sldMkLst>
      </pc:sldChg>
      <pc:sldChg chg="add replId">
        <pc:chgData name="石井 徹" userId="S::toru.ishii@govtechtokyo.or.jp::d34b91bd-3e3a-4398-9b59-1070025f9d32" providerId="AD" clId="Web-{9CED139B-DE1F-0BFB-1BAE-0084BC7E8696}" dt="2023-09-13T02:15:34.143" v="9"/>
        <pc:sldMkLst>
          <pc:docMk/>
          <pc:sldMk cId="344011879"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B8152-7813-4DD7-8C30-6943339385CA}" type="datetimeFigureOut">
              <a:rPr kumimoji="1" lang="ja-JP" altLang="en-US" smtClean="0"/>
              <a:t>2025/3/11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57476-B337-4A58-AD00-3B086E867399}" type="slidenum">
              <a:rPr kumimoji="1" lang="ja-JP" altLang="en-US" smtClean="0"/>
              <a:t>‹#›</a:t>
            </a:fld>
            <a:endParaRPr kumimoji="1" lang="ja-JP" altLang="en-US"/>
          </a:p>
        </p:txBody>
      </p:sp>
    </p:spTree>
    <p:extLst>
      <p:ext uri="{BB962C8B-B14F-4D97-AF65-F5344CB8AC3E}">
        <p14:creationId xmlns:p14="http://schemas.microsoft.com/office/powerpoint/2010/main" val="134399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GTTロゴ単独">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9694096A-28BF-43A9-BBFB-3F5A413FE809}"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4455416" y="4185084"/>
            <a:ext cx="3245164" cy="564881"/>
          </a:xfrm>
          <a:prstGeom prst="rect">
            <a:avLst/>
          </a:prstGeom>
        </p:spPr>
      </p:pic>
    </p:spTree>
    <p:extLst>
      <p:ext uri="{BB962C8B-B14F-4D97-AF65-F5344CB8AC3E}">
        <p14:creationId xmlns:p14="http://schemas.microsoft.com/office/powerpoint/2010/main" val="3364007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東京都GTT連盟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BEECDAE-CF49-4EE3-B086-13962BDE9D88}"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6" name="グループ化 5">
            <a:extLst>
              <a:ext uri="{FF2B5EF4-FFF2-40B4-BE49-F238E27FC236}">
                <a16:creationId xmlns:a16="http://schemas.microsoft.com/office/drawing/2014/main" id="{31E75BD9-2370-3851-2A7B-52A80AEB1550}"/>
              </a:ext>
            </a:extLst>
          </p:cNvPr>
          <p:cNvGrpSpPr/>
          <p:nvPr userDrawn="1"/>
        </p:nvGrpSpPr>
        <p:grpSpPr>
          <a:xfrm>
            <a:off x="149683" y="188639"/>
            <a:ext cx="3255855" cy="334770"/>
            <a:chOff x="3179676" y="3989079"/>
            <a:chExt cx="6084675" cy="625631"/>
          </a:xfrm>
        </p:grpSpPr>
        <p:pic>
          <p:nvPicPr>
            <p:cNvPr id="7" name="図 6" descr="テキスト, ロゴ&#10;&#10;自動的に生成された説明">
              <a:extLst>
                <a:ext uri="{FF2B5EF4-FFF2-40B4-BE49-F238E27FC236}">
                  <a16:creationId xmlns:a16="http://schemas.microsoft.com/office/drawing/2014/main" id="{F165A39E-FAAE-0919-19AB-A0EBC7FFF12C}"/>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8" name="図 7" descr="アイコン&#10;&#10;自動的に生成された説明">
              <a:extLst>
                <a:ext uri="{FF2B5EF4-FFF2-40B4-BE49-F238E27FC236}">
                  <a16:creationId xmlns:a16="http://schemas.microsoft.com/office/drawing/2014/main" id="{C9D54EF0-EF27-4F84-EC2A-545F5E1D321D}"/>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68426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GTT東京都連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39D76612-5656-48D1-815C-80AA8D03EDE6}"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grpSp>
        <p:nvGrpSpPr>
          <p:cNvPr id="9" name="グループ化 8">
            <a:extLst>
              <a:ext uri="{FF2B5EF4-FFF2-40B4-BE49-F238E27FC236}">
                <a16:creationId xmlns:a16="http://schemas.microsoft.com/office/drawing/2014/main" id="{84CD3DE5-7FF1-6405-39A0-4ACF4FF3AA33}"/>
              </a:ext>
            </a:extLst>
          </p:cNvPr>
          <p:cNvGrpSpPr/>
          <p:nvPr userDrawn="1"/>
        </p:nvGrpSpPr>
        <p:grpSpPr>
          <a:xfrm>
            <a:off x="3071664" y="4185084"/>
            <a:ext cx="6084676" cy="648072"/>
            <a:chOff x="3179676" y="3946448"/>
            <a:chExt cx="6084676" cy="648072"/>
          </a:xfrm>
        </p:grpSpPr>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8" y="3946448"/>
              <a:ext cx="3245164" cy="564881"/>
            </a:xfrm>
            <a:prstGeom prst="rect">
              <a:avLst/>
            </a:prstGeom>
          </p:spPr>
        </p:pic>
        <p:pic>
          <p:nvPicPr>
            <p:cNvPr id="8" name="図 7" descr="アイコン&#10;&#10;自動的に生成された説明">
              <a:extLst>
                <a:ext uri="{FF2B5EF4-FFF2-40B4-BE49-F238E27FC236}">
                  <a16:creationId xmlns:a16="http://schemas.microsoft.com/office/drawing/2014/main" id="{F505EDB0-635A-422D-6816-8DDAF5F2CD2E}"/>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67359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0D12B35-E18A-4F71-8C56-E62FB640A97E}"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2" name="図 1" descr="テキスト, ロゴ&#10;&#10;自動的に生成された説明">
            <a:extLst>
              <a:ext uri="{FF2B5EF4-FFF2-40B4-BE49-F238E27FC236}">
                <a16:creationId xmlns:a16="http://schemas.microsoft.com/office/drawing/2014/main" id="{C4697804-90B1-4543-FC57-1960C312D39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831497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C3493F49-96C3-4887-A2C0-B4DAFDB46D20}"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grpSp>
        <p:nvGrpSpPr>
          <p:cNvPr id="11" name="グループ化 10">
            <a:extLst>
              <a:ext uri="{FF2B5EF4-FFF2-40B4-BE49-F238E27FC236}">
                <a16:creationId xmlns:a16="http://schemas.microsoft.com/office/drawing/2014/main" id="{4150B9AA-4001-D125-0B82-90346A46F74A}"/>
              </a:ext>
            </a:extLst>
          </p:cNvPr>
          <p:cNvGrpSpPr/>
          <p:nvPr userDrawn="1"/>
        </p:nvGrpSpPr>
        <p:grpSpPr>
          <a:xfrm>
            <a:off x="198000" y="198000"/>
            <a:ext cx="3606057" cy="384081"/>
            <a:chOff x="3179676" y="3946442"/>
            <a:chExt cx="6084676" cy="648078"/>
          </a:xfrm>
        </p:grpSpPr>
        <p:pic>
          <p:nvPicPr>
            <p:cNvPr id="12" name="図 11" descr="テキスト, ロゴ&#10;&#10;自動的に生成された説明">
              <a:extLst>
                <a:ext uri="{FF2B5EF4-FFF2-40B4-BE49-F238E27FC236}">
                  <a16:creationId xmlns:a16="http://schemas.microsoft.com/office/drawing/2014/main" id="{19B7DE00-AD38-4483-2EFD-3E39E002763A}"/>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46442"/>
              <a:ext cx="3245163" cy="564880"/>
            </a:xfrm>
            <a:prstGeom prst="rect">
              <a:avLst/>
            </a:prstGeom>
          </p:spPr>
        </p:pic>
        <p:pic>
          <p:nvPicPr>
            <p:cNvPr id="13" name="図 12" descr="アイコン&#10;&#10;自動的に生成された説明">
              <a:extLst>
                <a:ext uri="{FF2B5EF4-FFF2-40B4-BE49-F238E27FC236}">
                  <a16:creationId xmlns:a16="http://schemas.microsoft.com/office/drawing/2014/main" id="{D858C942-7BD3-34CB-9B14-31E85A764277}"/>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1337721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TTロゴ単独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B9FD93D6-B376-48B5-91CF-13F68A646193}"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E7B39B1-2036-A3B5-2DB8-10BA0999CCF2}"/>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3749011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GTTロゴ単独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9983505-545A-4B71-9C44-72BD6CEE4401}"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9" name="図 8" descr="テキスト, ロゴ&#10;&#10;自動的に生成された説明">
            <a:extLst>
              <a:ext uri="{FF2B5EF4-FFF2-40B4-BE49-F238E27FC236}">
                <a16:creationId xmlns:a16="http://schemas.microsoft.com/office/drawing/2014/main" id="{D9247F9C-7DDC-CAF8-2E90-59B5BCC8FB2B}"/>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481103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GTTロゴ単独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a:xfrm>
            <a:off x="2423592" y="116632"/>
            <a:ext cx="9432172" cy="468054"/>
          </a:xfrm>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049FD0E4-C893-4F6B-9253-BAED6CC942DB}"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FAFD476-F444-D83A-1566-FDB256FE126F}"/>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782301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東京都GTT連盟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8517AB6B-3D7D-4E7F-8463-6E578FDAD19F}"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7" name="グループ化 6">
            <a:extLst>
              <a:ext uri="{FF2B5EF4-FFF2-40B4-BE49-F238E27FC236}">
                <a16:creationId xmlns:a16="http://schemas.microsoft.com/office/drawing/2014/main" id="{06BB54C7-564E-2CA8-94BC-742AA4B0C46B}"/>
              </a:ext>
            </a:extLst>
          </p:cNvPr>
          <p:cNvGrpSpPr/>
          <p:nvPr userDrawn="1"/>
        </p:nvGrpSpPr>
        <p:grpSpPr>
          <a:xfrm>
            <a:off x="149683" y="188639"/>
            <a:ext cx="3255855" cy="334770"/>
            <a:chOff x="3179676" y="3989079"/>
            <a:chExt cx="6084675" cy="625631"/>
          </a:xfrm>
        </p:grpSpPr>
        <p:pic>
          <p:nvPicPr>
            <p:cNvPr id="8" name="図 7" descr="テキスト, ロゴ&#10;&#10;自動的に生成された説明">
              <a:extLst>
                <a:ext uri="{FF2B5EF4-FFF2-40B4-BE49-F238E27FC236}">
                  <a16:creationId xmlns:a16="http://schemas.microsoft.com/office/drawing/2014/main" id="{41A6B89A-9B17-27BA-FBAB-2C6B58D23830}"/>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9" name="図 8" descr="アイコン&#10;&#10;自動的に生成された説明">
              <a:extLst>
                <a:ext uri="{FF2B5EF4-FFF2-40B4-BE49-F238E27FC236}">
                  <a16:creationId xmlns:a16="http://schemas.microsoft.com/office/drawing/2014/main" id="{8BF10C64-2151-2C24-5DF6-33F5DF84BE2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94815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東京都GTT連盟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E94DD6C-3848-46CF-BF5F-06D37A6E5C10}"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8" name="グループ化 7">
            <a:extLst>
              <a:ext uri="{FF2B5EF4-FFF2-40B4-BE49-F238E27FC236}">
                <a16:creationId xmlns:a16="http://schemas.microsoft.com/office/drawing/2014/main" id="{895D56F6-89DB-85B3-AC89-61DD1D3E0830}"/>
              </a:ext>
            </a:extLst>
          </p:cNvPr>
          <p:cNvGrpSpPr/>
          <p:nvPr userDrawn="1"/>
        </p:nvGrpSpPr>
        <p:grpSpPr>
          <a:xfrm>
            <a:off x="149683" y="188639"/>
            <a:ext cx="3255855" cy="334770"/>
            <a:chOff x="3179676" y="3989079"/>
            <a:chExt cx="6084675" cy="625631"/>
          </a:xfrm>
        </p:grpSpPr>
        <p:pic>
          <p:nvPicPr>
            <p:cNvPr id="9" name="図 8" descr="テキスト, ロゴ&#10;&#10;自動的に生成された説明">
              <a:extLst>
                <a:ext uri="{FF2B5EF4-FFF2-40B4-BE49-F238E27FC236}">
                  <a16:creationId xmlns:a16="http://schemas.microsoft.com/office/drawing/2014/main" id="{3C4D2EA9-597F-A2EC-98F9-F1FB21750753}"/>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10" name="図 9" descr="アイコン&#10;&#10;自動的に生成された説明">
              <a:extLst>
                <a:ext uri="{FF2B5EF4-FFF2-40B4-BE49-F238E27FC236}">
                  <a16:creationId xmlns:a16="http://schemas.microsoft.com/office/drawing/2014/main" id="{B7EB0D63-D0A5-2E9F-479C-880CE4072DE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34449841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id="{3C3496E9-EE78-FDF5-823B-F5748FA10215}"/>
              </a:ext>
            </a:extLst>
          </p:cNvPr>
          <p:cNvSpPr/>
          <p:nvPr userDrawn="1"/>
        </p:nvSpPr>
        <p:spPr>
          <a:xfrm>
            <a:off x="6370" y="-1107"/>
            <a:ext cx="12187147" cy="6859107"/>
          </a:xfrm>
          <a:prstGeom prst="roundRect">
            <a:avLst>
              <a:gd name="adj" fmla="val 0"/>
            </a:avLst>
          </a:prstGeom>
          <a:gradFill flip="none" rotWithShape="1">
            <a:gsLst>
              <a:gs pos="0">
                <a:srgbClr val="018838"/>
              </a:gs>
              <a:gs pos="54000">
                <a:srgbClr val="018838"/>
              </a:gs>
              <a:gs pos="94000">
                <a:srgbClr val="008000">
                  <a:alpha val="80000"/>
                </a:srgb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フローチャート: データ 2">
            <a:extLst>
              <a:ext uri="{FF2B5EF4-FFF2-40B4-BE49-F238E27FC236}">
                <a16:creationId xmlns:a16="http://schemas.microsoft.com/office/drawing/2014/main" id="{7175B9B1-F0B6-6F8B-1915-DD27470870D5}"/>
              </a:ext>
            </a:extLst>
          </p:cNvPr>
          <p:cNvSpPr/>
          <p:nvPr userDrawn="1"/>
        </p:nvSpPr>
        <p:spPr>
          <a:xfrm>
            <a:off x="2480404" y="253630"/>
            <a:ext cx="6496976" cy="648773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44000">
                <a:srgbClr val="018838"/>
              </a:gs>
              <a:gs pos="100000">
                <a:schemeClr val="accent6">
                  <a:lumMod val="60000"/>
                  <a:lumOff val="40000"/>
                  <a:alpha val="2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 name="フローチャート: データ 2">
            <a:extLst>
              <a:ext uri="{FF2B5EF4-FFF2-40B4-BE49-F238E27FC236}">
                <a16:creationId xmlns:a16="http://schemas.microsoft.com/office/drawing/2014/main" id="{F065EAC0-1682-FC23-2750-ADBDAF6DC353}"/>
              </a:ext>
            </a:extLst>
          </p:cNvPr>
          <p:cNvSpPr/>
          <p:nvPr userDrawn="1"/>
        </p:nvSpPr>
        <p:spPr>
          <a:xfrm>
            <a:off x="282821" y="-1107"/>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フローチャート: データ 2">
            <a:extLst>
              <a:ext uri="{FF2B5EF4-FFF2-40B4-BE49-F238E27FC236}">
                <a16:creationId xmlns:a16="http://schemas.microsoft.com/office/drawing/2014/main" id="{B1C2066D-190F-1DFA-9642-7A198246A63C}"/>
              </a:ext>
            </a:extLst>
          </p:cNvPr>
          <p:cNvSpPr/>
          <p:nvPr userDrawn="1"/>
        </p:nvSpPr>
        <p:spPr>
          <a:xfrm>
            <a:off x="1619696" y="508366"/>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5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p:spPr>
        <p:txBody>
          <a:bodyPr vert="horz" lIns="0" tIns="0" rIns="0" bIns="0" rtlCol="0" anchor="t" anchorCtr="0"/>
          <a:lstStyle>
            <a:lvl1pPr algn="l">
              <a:defRPr sz="1000">
                <a:solidFill>
                  <a:schemeClr val="bg1"/>
                </a:solidFill>
                <a:latin typeface="Meiryo UI" panose="020B0604030504040204" pitchFamily="50" charset="-128"/>
                <a:ea typeface="Meiryo UI" panose="020B0604030504040204" pitchFamily="50" charset="-128"/>
              </a:defRPr>
            </a:lvl1pPr>
          </a:lstStyle>
          <a:p>
            <a:fld id="{CC79A1B0-62C5-4074-810B-C53780504607}"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p:spPr>
        <p:txBody>
          <a:bodyPr vert="horz" lIns="0" tIns="0" rIns="0" bIns="0" rtlCol="0" anchor="t" anchorCtr="0"/>
          <a:lstStyle>
            <a:lvl1pPr algn="ctr">
              <a:defRPr sz="1000">
                <a:solidFill>
                  <a:schemeClr val="bg1"/>
                </a:solidFill>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p:spPr>
        <p:txBody>
          <a:bodyPr vert="horz" lIns="0" tIns="0" rIns="0" bIns="0" rtlCol="0" anchor="t" anchorCtr="0"/>
          <a:lstStyle>
            <a:lvl1pPr algn="r">
              <a:defRPr sz="1000">
                <a:solidFill>
                  <a:schemeClr val="bg1"/>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1019436" y="2744924"/>
            <a:ext cx="10117124" cy="576064"/>
          </a:xfrm>
          <a:prstGeom prst="rect">
            <a:avLst/>
          </a:prstGeom>
        </p:spPr>
        <p:txBody>
          <a:bodyPr vert="horz" lIns="0" tIns="0" rIns="0" bIns="0" rtlCol="0" anchor="b" anchorCtr="0">
            <a:normAutofit/>
          </a:bodyPr>
          <a:lstStyle/>
          <a:p>
            <a:r>
              <a:rPr kumimoji="1" lang="ja-JP" altLang="en-US"/>
              <a:t>マスター タイトルの書式設定</a:t>
            </a:r>
          </a:p>
        </p:txBody>
      </p:sp>
    </p:spTree>
    <p:extLst>
      <p:ext uri="{BB962C8B-B14F-4D97-AF65-F5344CB8AC3E}">
        <p14:creationId xmlns:p14="http://schemas.microsoft.com/office/powerpoint/2010/main" val="3436623540"/>
      </p:ext>
    </p:extLst>
  </p:cSld>
  <p:clrMap bg1="lt1" tx1="dk1" bg2="lt2" tx2="dk2" accent1="accent1" accent2="accent2" accent3="accent3" accent4="accent4" accent5="accent5" accent6="accent6" hlink="hlink" folHlink="folHlink"/>
  <p:sldLayoutIdLst>
    <p:sldLayoutId id="2147483657" r:id="rId1"/>
    <p:sldLayoutId id="2147483659" r:id="rId2"/>
    <p:sldLayoutId id="2147483658" r:id="rId3"/>
    <p:sldLayoutId id="2147483660" r:id="rId4"/>
  </p:sldLayoutIdLst>
  <p:hf hdr="0" dt="0"/>
  <p:txStyles>
    <p:titleStyle>
      <a:lvl1pPr algn="ctr" defTabSz="914400" rtl="0" eaLnBrk="1" latinLnBrk="0" hangingPunct="1">
        <a:lnSpc>
          <a:spcPct val="90000"/>
        </a:lnSpc>
        <a:spcBef>
          <a:spcPct val="0"/>
        </a:spcBef>
        <a:buNone/>
        <a:defRPr kumimoji="1" sz="3600" b="1" kern="1200">
          <a:solidFill>
            <a:schemeClr val="bg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44A4F70E-E584-2BA2-068E-F134B997029D}"/>
              </a:ext>
            </a:extLst>
          </p:cNvPr>
          <p:cNvSpPr/>
          <p:nvPr userDrawn="1"/>
        </p:nvSpPr>
        <p:spPr>
          <a:xfrm>
            <a:off x="4853" y="-1355"/>
            <a:ext cx="12187147" cy="657801"/>
          </a:xfrm>
          <a:prstGeom prst="roundRect">
            <a:avLst>
              <a:gd name="adj" fmla="val 0"/>
            </a:avLst>
          </a:prstGeom>
          <a:gradFill flip="none" rotWithShape="1">
            <a:gsLst>
              <a:gs pos="0">
                <a:srgbClr val="018838"/>
              </a:gs>
              <a:gs pos="54000">
                <a:srgbClr val="018838"/>
              </a:gs>
              <a:gs pos="100000">
                <a:srgbClr val="018838"/>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 name="フローチャート: データ 2">
            <a:extLst>
              <a:ext uri="{FF2B5EF4-FFF2-40B4-BE49-F238E27FC236}">
                <a16:creationId xmlns:a16="http://schemas.microsoft.com/office/drawing/2014/main" id="{DA358829-15F6-5897-C662-CF93B210AD62}"/>
              </a:ext>
            </a:extLst>
          </p:cNvPr>
          <p:cNvSpPr/>
          <p:nvPr userDrawn="1"/>
        </p:nvSpPr>
        <p:spPr>
          <a:xfrm>
            <a:off x="282821" y="-1108"/>
            <a:ext cx="6496976" cy="27100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4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9" name="フローチャート: データ 2">
            <a:extLst>
              <a:ext uri="{FF2B5EF4-FFF2-40B4-BE49-F238E27FC236}">
                <a16:creationId xmlns:a16="http://schemas.microsoft.com/office/drawing/2014/main" id="{0675EAFB-0054-00E2-89EE-58DD8D89D5BF}"/>
              </a:ext>
            </a:extLst>
          </p:cNvPr>
          <p:cNvSpPr/>
          <p:nvPr userDrawn="1"/>
        </p:nvSpPr>
        <p:spPr>
          <a:xfrm>
            <a:off x="955366" y="333400"/>
            <a:ext cx="6496976" cy="237552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76000">
                <a:srgbClr val="018838"/>
              </a:gs>
              <a:gs pos="100000">
                <a:srgbClr val="E2F2E6">
                  <a:alpha val="5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フローチャート: データ 2">
            <a:extLst>
              <a:ext uri="{FF2B5EF4-FFF2-40B4-BE49-F238E27FC236}">
                <a16:creationId xmlns:a16="http://schemas.microsoft.com/office/drawing/2014/main" id="{D338F7B3-D43E-4EE0-4BCB-A034B73B62EF}"/>
              </a:ext>
            </a:extLst>
          </p:cNvPr>
          <p:cNvSpPr/>
          <p:nvPr userDrawn="1"/>
        </p:nvSpPr>
        <p:spPr>
          <a:xfrm>
            <a:off x="2383822" y="188640"/>
            <a:ext cx="6496976" cy="252028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E54C745-1914-B58C-DB7A-3CBD3A0A7CD5}"/>
              </a:ext>
            </a:extLst>
          </p:cNvPr>
          <p:cNvSpPr/>
          <p:nvPr userDrawn="1"/>
        </p:nvSpPr>
        <p:spPr>
          <a:xfrm>
            <a:off x="0" y="653872"/>
            <a:ext cx="12187147" cy="5777911"/>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3899756" y="116632"/>
            <a:ext cx="7956008" cy="468054"/>
          </a:xfrm>
          <a:prstGeom prst="rect">
            <a:avLst/>
          </a:prstGeom>
        </p:spPr>
        <p:txBody>
          <a:bodyPr vert="horz" lIns="0" tIns="0" rIns="0" bIns="0" rtlCol="0" anchor="ctr" anchorCtr="0">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2665390-A383-723E-0251-6CC5CE3B4F52}"/>
              </a:ext>
            </a:extLst>
          </p:cNvPr>
          <p:cNvSpPr>
            <a:spLocks noGrp="1"/>
          </p:cNvSpPr>
          <p:nvPr>
            <p:ph type="body" idx="1"/>
          </p:nvPr>
        </p:nvSpPr>
        <p:spPr>
          <a:xfrm>
            <a:off x="335360" y="918445"/>
            <a:ext cx="11521280" cy="5390875"/>
          </a:xfrm>
          <a:prstGeom prst="rect">
            <a:avLst/>
          </a:prstGeom>
        </p:spPr>
        <p:txBody>
          <a:bodyPr vert="horz" lIns="0" tIns="0" rIns="0" bIns="0" rtlCol="0">
            <a:no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a:noFill/>
        </p:spPr>
        <p:txBody>
          <a:bodyPr vert="horz" lIns="0" tIns="0" rIns="0" bIns="0" rtlCol="0" anchor="t" anchorCtr="0"/>
          <a:lstStyle>
            <a:lvl1pPr algn="l">
              <a:defRPr sz="1000">
                <a:solidFill>
                  <a:srgbClr val="008000"/>
                </a:solidFill>
                <a:latin typeface="Meiryo UI" panose="020B0604030504040204" pitchFamily="50" charset="-128"/>
                <a:ea typeface="Meiryo UI" panose="020B0604030504040204" pitchFamily="50" charset="-128"/>
              </a:defRPr>
            </a:lvl1pPr>
          </a:lstStyle>
          <a:p>
            <a:fld id="{4A8A86A7-38DA-495C-AD0F-F05E1590A0FB}"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a:noFill/>
        </p:spPr>
        <p:txBody>
          <a:bodyPr vert="horz" lIns="0" tIns="0" rIns="0" bIns="0" rtlCol="0" anchor="t" anchorCtr="0"/>
          <a:lstStyle>
            <a:lvl1pPr algn="ctr">
              <a:defRPr sz="1000">
                <a:solidFill>
                  <a:srgbClr val="008000"/>
                </a:solidFill>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a:noFill/>
        </p:spPr>
        <p:txBody>
          <a:bodyPr vert="horz" lIns="0" tIns="0" rIns="0" bIns="0" rtlCol="0" anchor="t" anchorCtr="0"/>
          <a:lstStyle>
            <a:lvl1pPr algn="r">
              <a:defRPr sz="1000">
                <a:solidFill>
                  <a:srgbClr val="008000"/>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Tree>
    <p:extLst>
      <p:ext uri="{BB962C8B-B14F-4D97-AF65-F5344CB8AC3E}">
        <p14:creationId xmlns:p14="http://schemas.microsoft.com/office/powerpoint/2010/main" val="951777164"/>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 id="2147483655" r:id="rId4"/>
    <p:sldLayoutId id="2147483661" r:id="rId5"/>
    <p:sldLayoutId id="2147483662" r:id="rId6"/>
  </p:sldLayoutIdLst>
  <p:hf hdr="0" dt="0"/>
  <p:txStyles>
    <p:titleStyle>
      <a:lvl1pPr algn="r" defTabSz="914400" rtl="0" eaLnBrk="1" latinLnBrk="0" hangingPunct="1">
        <a:lnSpc>
          <a:spcPct val="90000"/>
        </a:lnSpc>
        <a:spcBef>
          <a:spcPct val="0"/>
        </a:spcBef>
        <a:buNone/>
        <a:defRPr kumimoji="1" sz="2000" b="1" kern="1200">
          <a:solidFill>
            <a:schemeClr val="bg1"/>
          </a:solidFill>
          <a:latin typeface="Meiryo UI" panose="020B0604030504040204" pitchFamily="50" charset="-128"/>
          <a:ea typeface="Meiryo UI" panose="020B0604030504040204" pitchFamily="50" charset="-128"/>
          <a:cs typeface="+mj-cs"/>
        </a:defRPr>
      </a:lvl1pPr>
    </p:titleStyle>
    <p:bodyStyle>
      <a:lvl1pPr marL="0" indent="0" algn="l" defTabSz="914400" rtl="0" eaLnBrk="1" latinLnBrk="0" hangingPunct="1">
        <a:lnSpc>
          <a:spcPts val="3200"/>
        </a:lnSpc>
        <a:spcBef>
          <a:spcPts val="0"/>
        </a:spcBef>
        <a:spcAft>
          <a:spcPts val="800"/>
        </a:spcAft>
        <a:buFont typeface="Arial" panose="020B0604020202020204" pitchFamily="34" charset="0"/>
        <a:buNone/>
        <a:defRPr kumimoji="1" sz="32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ts val="2800"/>
        </a:lnSpc>
        <a:spcBef>
          <a:spcPts val="0"/>
        </a:spcBef>
        <a:spcAft>
          <a:spcPts val="0"/>
        </a:spcAft>
        <a:buFont typeface="Arial" panose="020B0604020202020204" pitchFamily="34" charset="0"/>
        <a:buChar char="•"/>
        <a:defRPr kumimoji="1" sz="2000" b="1"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ts val="2400"/>
        </a:lnSpc>
        <a:spcBef>
          <a:spcPts val="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ts val="2400"/>
        </a:lnSpc>
        <a:spcBef>
          <a:spcPts val="0"/>
        </a:spcBef>
        <a:buFont typeface="Arial" panose="020B0604020202020204" pitchFamily="34" charset="0"/>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ts val="2000"/>
        </a:lnSpc>
        <a:spcBef>
          <a:spcPts val="0"/>
        </a:spcBef>
        <a:buFont typeface="Arial" panose="020B0604020202020204"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07E5215D-A00C-0A80-1BFC-BB208E7BB399}"/>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プロジェクト型伴走サポート　窓口</a:t>
            </a:r>
            <a:r>
              <a:rPr lang="en-US" altLang="ja-JP" dirty="0">
                <a:latin typeface="BIZ UDPゴシック" panose="020B0400000000000000" pitchFamily="50" charset="-128"/>
                <a:ea typeface="BIZ UDPゴシック" panose="020B0400000000000000" pitchFamily="50" charset="-128"/>
              </a:rPr>
              <a:t>DX</a:t>
            </a:r>
            <a:endParaRPr lang="ja-JP" altLang="en-US" dirty="0">
              <a:latin typeface="BIZ UDPゴシック" panose="020B0400000000000000" pitchFamily="50" charset="-128"/>
              <a:ea typeface="BIZ UDPゴシック" panose="020B0400000000000000" pitchFamily="50" charset="-128"/>
            </a:endParaRPr>
          </a:p>
        </p:txBody>
      </p:sp>
      <p:sp>
        <p:nvSpPr>
          <p:cNvPr id="3" name="フッター プレースホルダー 2">
            <a:extLst>
              <a:ext uri="{FF2B5EF4-FFF2-40B4-BE49-F238E27FC236}">
                <a16:creationId xmlns:a16="http://schemas.microsoft.com/office/drawing/2014/main" id="{E1A475DC-3FFD-B102-B432-9ECB3BF8F909}"/>
              </a:ext>
            </a:extLst>
          </p:cNvPr>
          <p:cNvSpPr>
            <a:spLocks noGrp="1"/>
          </p:cNvSpPr>
          <p:nvPr>
            <p:ph type="ftr" sz="quarter" idx="11"/>
          </p:nvPr>
        </p:nvSpPr>
        <p:spPr/>
        <p:txBody>
          <a:bodyPr/>
          <a:lstStyle/>
          <a:p>
            <a:r>
              <a:rPr lang="en-US" altLang="zh-TW"/>
              <a:t>© GovTechTokyo</a:t>
            </a:r>
            <a:endParaRPr lang="ja-JP" altLang="en-US"/>
          </a:p>
        </p:txBody>
      </p:sp>
      <p:sp>
        <p:nvSpPr>
          <p:cNvPr id="4" name="スライド番号プレースホルダー 3">
            <a:extLst>
              <a:ext uri="{FF2B5EF4-FFF2-40B4-BE49-F238E27FC236}">
                <a16:creationId xmlns:a16="http://schemas.microsoft.com/office/drawing/2014/main" id="{A916DC48-FE98-10EF-29FC-ADF16CFF26D7}"/>
              </a:ext>
            </a:extLst>
          </p:cNvPr>
          <p:cNvSpPr>
            <a:spLocks noGrp="1"/>
          </p:cNvSpPr>
          <p:nvPr>
            <p:ph type="sldNum" sz="quarter" idx="12"/>
          </p:nvPr>
        </p:nvSpPr>
        <p:spPr/>
        <p:txBody>
          <a:bodyPr/>
          <a:lstStyle/>
          <a:p>
            <a:fld id="{42C06FF3-EDEF-40D9-844B-E8BDE887AEB1}" type="slidenum">
              <a:rPr lang="ja-JP" altLang="en-US" smtClean="0"/>
              <a:pPr/>
              <a:t>1</a:t>
            </a:fld>
            <a:endParaRPr lang="ja-JP" altLang="en-US"/>
          </a:p>
        </p:txBody>
      </p:sp>
      <p:sp>
        <p:nvSpPr>
          <p:cNvPr id="2" name="テキスト プレースホルダー 1">
            <a:extLst>
              <a:ext uri="{FF2B5EF4-FFF2-40B4-BE49-F238E27FC236}">
                <a16:creationId xmlns:a16="http://schemas.microsoft.com/office/drawing/2014/main" id="{DBD93148-2C1E-B239-6932-88BC79A06F39}"/>
              </a:ext>
            </a:extLst>
          </p:cNvPr>
          <p:cNvSpPr>
            <a:spLocks noGrp="1"/>
          </p:cNvSpPr>
          <p:nvPr>
            <p:ph type="body" sz="quarter" idx="13"/>
          </p:nvPr>
        </p:nvSpPr>
        <p:spPr/>
        <p:txBody>
          <a:bodyPr lIns="91440" tIns="45720" rIns="91440" bIns="45720" anchor="t"/>
          <a:lstStyle/>
          <a:p>
            <a:r>
              <a:rPr lang="ja-JP" altLang="en-US" dirty="0">
                <a:latin typeface="BIZ UDPゴシック" panose="020B0400000000000000" pitchFamily="50" charset="-128"/>
                <a:ea typeface="BIZ UDPゴシック" panose="020B0400000000000000" pitchFamily="50" charset="-128"/>
              </a:rPr>
              <a:t>参考資料：システムに求める要件と評価基準</a:t>
            </a:r>
          </a:p>
        </p:txBody>
      </p:sp>
    </p:spTree>
    <p:extLst>
      <p:ext uri="{BB962C8B-B14F-4D97-AF65-F5344CB8AC3E}">
        <p14:creationId xmlns:p14="http://schemas.microsoft.com/office/powerpoint/2010/main" val="1249170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1A591555-4EA5-10F3-0173-A30A434C782A}"/>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本資料の説明</a:t>
            </a:r>
          </a:p>
        </p:txBody>
      </p:sp>
      <p:sp>
        <p:nvSpPr>
          <p:cNvPr id="11" name="フッター プレースホルダー 10">
            <a:extLst>
              <a:ext uri="{FF2B5EF4-FFF2-40B4-BE49-F238E27FC236}">
                <a16:creationId xmlns:a16="http://schemas.microsoft.com/office/drawing/2014/main" id="{189A6FD8-3AFB-846D-9FE3-48989EACFD88}"/>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730C391F-39BF-06ED-82DE-81597B34732D}"/>
              </a:ext>
            </a:extLst>
          </p:cNvPr>
          <p:cNvSpPr>
            <a:spLocks noGrp="1"/>
          </p:cNvSpPr>
          <p:nvPr>
            <p:ph type="sldNum" sz="quarter" idx="12"/>
          </p:nvPr>
        </p:nvSpPr>
        <p:spPr/>
        <p:txBody>
          <a:bodyPr/>
          <a:lstStyle/>
          <a:p>
            <a:fld id="{42C06FF3-EDEF-40D9-844B-E8BDE887AEB1}" type="slidenum">
              <a:rPr kumimoji="1" lang="ja-JP" altLang="en-US" smtClean="0"/>
              <a:t>2</a:t>
            </a:fld>
            <a:endParaRPr kumimoji="1" lang="ja-JP" altLang="en-US"/>
          </a:p>
        </p:txBody>
      </p:sp>
      <p:sp>
        <p:nvSpPr>
          <p:cNvPr id="3" name="テキスト ボックス 2">
            <a:extLst>
              <a:ext uri="{FF2B5EF4-FFF2-40B4-BE49-F238E27FC236}">
                <a16:creationId xmlns:a16="http://schemas.microsoft.com/office/drawing/2014/main" id="{814108B2-5B0D-1220-6F35-27585F2A2005}"/>
              </a:ext>
            </a:extLst>
          </p:cNvPr>
          <p:cNvSpPr txBox="1"/>
          <p:nvPr/>
        </p:nvSpPr>
        <p:spPr>
          <a:xfrm>
            <a:off x="310380" y="874469"/>
            <a:ext cx="11545384" cy="3139321"/>
          </a:xfrm>
          <a:prstGeom prst="rect">
            <a:avLst/>
          </a:prstGeom>
          <a:noFill/>
        </p:spPr>
        <p:txBody>
          <a:bodyPr wrap="square" rtlCol="0">
            <a:spAutoFit/>
          </a:bodyPr>
          <a:lstStyle/>
          <a:p>
            <a:pPr marL="342900" indent="-342900">
              <a:buFont typeface="Wingdings" panose="05000000000000000000" pitchFamily="2" charset="2"/>
              <a:buChar char="p"/>
            </a:pPr>
            <a:r>
              <a:rPr lang="ja-JP" altLang="en-US" dirty="0">
                <a:latin typeface="BIZ UDPゴシック" panose="020B0400000000000000" pitchFamily="50" charset="-128"/>
                <a:ea typeface="BIZ UDPゴシック" panose="020B0400000000000000" pitchFamily="50" charset="-128"/>
              </a:rPr>
              <a:t>本資料の位置づけ</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r>
              <a:rPr kumimoji="1" lang="ja-JP" altLang="en-US" dirty="0">
                <a:latin typeface="BIZ UDPゴシック" panose="020B0400000000000000" pitchFamily="50" charset="-128"/>
                <a:ea typeface="BIZ UDPゴシック" panose="020B0400000000000000" pitchFamily="50" charset="-128"/>
              </a:rPr>
              <a:t>本書は、各自治体における、書かない窓口に関連したシステム調達の際の参考資料</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r>
              <a:rPr kumimoji="1" lang="ja-JP" altLang="en-US" dirty="0">
                <a:latin typeface="BIZ UDPゴシック" panose="020B0400000000000000" pitchFamily="50" charset="-128"/>
                <a:ea typeface="BIZ UDPゴシック" panose="020B0400000000000000" pitchFamily="50" charset="-128"/>
              </a:rPr>
              <a:t>各自治体において、適時実情に応じた修正をした上で、ご利用いただくことを想定</a:t>
            </a:r>
            <a:endParaRPr kumimoji="1"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pPr marL="342900" indent="-342900">
              <a:buFont typeface="Wingdings" panose="05000000000000000000" pitchFamily="2" charset="2"/>
              <a:buChar char="p"/>
            </a:pPr>
            <a:r>
              <a:rPr lang="ja-JP" altLang="en-US" dirty="0">
                <a:latin typeface="BIZ UDPゴシック" panose="020B0400000000000000" pitchFamily="50" charset="-128"/>
                <a:ea typeface="BIZ UDPゴシック" panose="020B0400000000000000" pitchFamily="50" charset="-128"/>
              </a:rPr>
              <a:t>本資料の作成に当たって参考とした資料</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r>
              <a:rPr lang="ja-JP" altLang="en-US" dirty="0">
                <a:latin typeface="BIZ UDPゴシック" panose="020B0400000000000000" pitchFamily="50" charset="-128"/>
                <a:ea typeface="BIZ UDPゴシック" panose="020B0400000000000000" pitchFamily="50" charset="-128"/>
              </a:rPr>
              <a:t>地方公共団体の情報システム調達における機能要件の表記方法に関する調査研究（地方公共団体情報システム機構）</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r>
              <a:rPr lang="ja-JP" altLang="en-US" dirty="0">
                <a:latin typeface="BIZ UDPゴシック" panose="020B0400000000000000" pitchFamily="50" charset="-128"/>
                <a:ea typeface="BIZ UDPゴシック" panose="020B0400000000000000" pitchFamily="50" charset="-128"/>
              </a:rPr>
              <a:t>地方公共団体の情報システム調達における機能要件の表記方法利用ガイド（地方公共団体情報システム機構）</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r>
              <a:rPr lang="ja-JP" altLang="en-US" dirty="0">
                <a:latin typeface="BIZ UDPゴシック" panose="020B0400000000000000" pitchFamily="50" charset="-128"/>
                <a:ea typeface="BIZ UDPゴシック" panose="020B0400000000000000" pitchFamily="50" charset="-128"/>
              </a:rPr>
              <a:t>非機能要求グレード（地方公共団体版）利用ガイド（財団法人 地方自治情報センター）</a:t>
            </a:r>
            <a:endParaRPr lang="en-US" altLang="ja-JP" dirty="0">
              <a:latin typeface="BIZ UDPゴシック" panose="020B0400000000000000" pitchFamily="50" charset="-128"/>
              <a:ea typeface="BIZ UDPゴシック" panose="020B0400000000000000" pitchFamily="50" charset="-128"/>
            </a:endParaRPr>
          </a:p>
          <a:p>
            <a:pPr marL="342900" indent="-342900">
              <a:buFont typeface="Arial" panose="020B0604020202020204" pitchFamily="34" charset="0"/>
              <a:buChar char="•"/>
            </a:pP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272114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矢印: 五方向 19">
            <a:extLst>
              <a:ext uri="{FF2B5EF4-FFF2-40B4-BE49-F238E27FC236}">
                <a16:creationId xmlns:a16="http://schemas.microsoft.com/office/drawing/2014/main" id="{41FF75BE-335B-B130-9F62-5D352048AB3F}"/>
              </a:ext>
            </a:extLst>
          </p:cNvPr>
          <p:cNvSpPr/>
          <p:nvPr/>
        </p:nvSpPr>
        <p:spPr>
          <a:xfrm>
            <a:off x="8742834" y="1944594"/>
            <a:ext cx="3009582" cy="710320"/>
          </a:xfrm>
          <a:prstGeom prst="homePlate">
            <a:avLst>
              <a:gd name="adj" fmla="val 32763"/>
            </a:avLst>
          </a:prstGeom>
          <a:solidFill>
            <a:schemeClr val="accent6">
              <a:lumMod val="75000"/>
            </a:schemeClr>
          </a:solidFill>
          <a:ln w="19050" cap="flat" cmpd="sng" algn="ctr">
            <a:solidFill>
              <a:srgbClr val="FFFFFF"/>
            </a:solidFill>
            <a:prstDash val="solid"/>
            <a:miter lim="800000"/>
          </a:ln>
          <a:effectLst/>
        </p:spPr>
        <p:txBody>
          <a:bodyPr wrap="none" lIns="0" rIns="0" rtlCol="0" anchor="ctr"/>
          <a:lstStyle/>
          <a:p>
            <a:pPr marL="0" marR="0" lvl="0" indent="0" algn="ctr" defTabSz="457200" eaLnBrk="1" fontAlgn="auto" latinLnBrk="0" hangingPunct="1">
              <a:lnSpc>
                <a:spcPct val="13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STEP4</a:t>
            </a:r>
          </a:p>
          <a:p>
            <a:pPr marL="0" marR="0" lvl="0" indent="0" algn="ctr" defTabSz="457200" eaLnBrk="1" fontAlgn="auto" latinLnBrk="0" hangingPunct="1">
              <a:lnSpc>
                <a:spcPct val="130000"/>
              </a:lnSpc>
              <a:spcBef>
                <a:spcPts val="0"/>
              </a:spcBef>
              <a:spcAft>
                <a:spcPts val="0"/>
              </a:spcAft>
              <a:buClrTx/>
              <a:buSzTx/>
              <a:buFontTx/>
              <a:buNone/>
              <a:tabLst/>
              <a:defRPr/>
            </a:pPr>
            <a:r>
              <a:rPr kumimoji="0" lang="ja-JP" altLang="en-US" sz="1600" b="1" kern="0" dirty="0">
                <a:solidFill>
                  <a:srgbClr val="FFFFFF"/>
                </a:solidFill>
                <a:latin typeface="BIZ UDPゴシック" panose="020B0400000000000000" pitchFamily="50" charset="-128"/>
                <a:ea typeface="BIZ UDPゴシック" panose="020B0400000000000000" pitchFamily="50" charset="-128"/>
              </a:rPr>
              <a:t>評価基準</a:t>
            </a:r>
            <a:r>
              <a:rPr kumimoji="0" lang="ja-JP" altLang="en-US"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の策定</a:t>
            </a:r>
            <a:endPar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endParaRPr>
          </a:p>
        </p:txBody>
      </p:sp>
      <p:sp>
        <p:nvSpPr>
          <p:cNvPr id="8" name="タイトル 7">
            <a:extLst>
              <a:ext uri="{FF2B5EF4-FFF2-40B4-BE49-F238E27FC236}">
                <a16:creationId xmlns:a16="http://schemas.microsoft.com/office/drawing/2014/main" id="{1A591555-4EA5-10F3-0173-A30A434C782A}"/>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システムに求める要求事項、評価基準の基本的な流れ</a:t>
            </a:r>
          </a:p>
        </p:txBody>
      </p:sp>
      <p:sp>
        <p:nvSpPr>
          <p:cNvPr id="11" name="フッター プレースホルダー 10">
            <a:extLst>
              <a:ext uri="{FF2B5EF4-FFF2-40B4-BE49-F238E27FC236}">
                <a16:creationId xmlns:a16="http://schemas.microsoft.com/office/drawing/2014/main" id="{189A6FD8-3AFB-846D-9FE3-48989EACFD88}"/>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730C391F-39BF-06ED-82DE-81597B34732D}"/>
              </a:ext>
            </a:extLst>
          </p:cNvPr>
          <p:cNvSpPr>
            <a:spLocks noGrp="1"/>
          </p:cNvSpPr>
          <p:nvPr>
            <p:ph type="sldNum" sz="quarter" idx="12"/>
          </p:nvPr>
        </p:nvSpPr>
        <p:spPr/>
        <p:txBody>
          <a:bodyPr/>
          <a:lstStyle/>
          <a:p>
            <a:fld id="{42C06FF3-EDEF-40D9-844B-E8BDE887AEB1}" type="slidenum">
              <a:rPr kumimoji="1" lang="ja-JP" altLang="en-US" smtClean="0"/>
              <a:t>3</a:t>
            </a:fld>
            <a:endParaRPr kumimoji="1" lang="ja-JP" altLang="en-US"/>
          </a:p>
        </p:txBody>
      </p:sp>
      <p:sp>
        <p:nvSpPr>
          <p:cNvPr id="3" name="テキスト ボックス 2">
            <a:extLst>
              <a:ext uri="{FF2B5EF4-FFF2-40B4-BE49-F238E27FC236}">
                <a16:creationId xmlns:a16="http://schemas.microsoft.com/office/drawing/2014/main" id="{814108B2-5B0D-1220-6F35-27585F2A2005}"/>
              </a:ext>
            </a:extLst>
          </p:cNvPr>
          <p:cNvSpPr txBox="1"/>
          <p:nvPr/>
        </p:nvSpPr>
        <p:spPr>
          <a:xfrm>
            <a:off x="310381" y="874469"/>
            <a:ext cx="11523606" cy="646331"/>
          </a:xfrm>
          <a:prstGeom prst="rect">
            <a:avLst/>
          </a:prstGeom>
          <a:noFill/>
        </p:spPr>
        <p:txBody>
          <a:bodyPr wrap="square" rtlCol="0">
            <a:spAutoFit/>
          </a:bodyPr>
          <a:lstStyle/>
          <a:p>
            <a:r>
              <a:rPr lang="ja-JP" altLang="en-US" dirty="0">
                <a:latin typeface="BIZ UDPゴシック" panose="020B0400000000000000" pitchFamily="50" charset="-128"/>
                <a:ea typeface="BIZ UDPゴシック" panose="020B0400000000000000" pitchFamily="50" charset="-128"/>
              </a:rPr>
              <a:t>システムに求めるもの（機能等）を洗い出し整理していくための基本的な流れについてご説明します。</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書かない窓口システムに限らず、システム導入時の一般的な考え方となります。</a:t>
            </a:r>
          </a:p>
        </p:txBody>
      </p:sp>
      <p:sp>
        <p:nvSpPr>
          <p:cNvPr id="7" name="矢印: 五方向 6">
            <a:extLst>
              <a:ext uri="{FF2B5EF4-FFF2-40B4-BE49-F238E27FC236}">
                <a16:creationId xmlns:a16="http://schemas.microsoft.com/office/drawing/2014/main" id="{4659E53D-EC08-8C7A-2419-186AB635C4C1}"/>
              </a:ext>
            </a:extLst>
          </p:cNvPr>
          <p:cNvSpPr/>
          <p:nvPr/>
        </p:nvSpPr>
        <p:spPr>
          <a:xfrm>
            <a:off x="6001075" y="1944594"/>
            <a:ext cx="3009582" cy="710320"/>
          </a:xfrm>
          <a:prstGeom prst="homePlate">
            <a:avLst>
              <a:gd name="adj" fmla="val 32763"/>
            </a:avLst>
          </a:prstGeom>
          <a:solidFill>
            <a:schemeClr val="accent6">
              <a:lumMod val="75000"/>
            </a:schemeClr>
          </a:solidFill>
          <a:ln w="19050" cap="flat" cmpd="sng" algn="ctr">
            <a:solidFill>
              <a:srgbClr val="FFFFFF"/>
            </a:solidFill>
            <a:prstDash val="solid"/>
            <a:miter lim="800000"/>
          </a:ln>
          <a:effectLst/>
        </p:spPr>
        <p:txBody>
          <a:bodyPr wrap="none" lIns="0" rIns="0" rtlCol="0" anchor="ctr"/>
          <a:lstStyle/>
          <a:p>
            <a:pPr marL="0" marR="0" lvl="0" indent="0" algn="ctr" defTabSz="457200" eaLnBrk="1" fontAlgn="auto" latinLnBrk="0" hangingPunct="1">
              <a:lnSpc>
                <a:spcPct val="13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STEP3</a:t>
            </a:r>
          </a:p>
          <a:p>
            <a:pPr marL="0" marR="0" lvl="0" indent="0" algn="ctr" defTabSz="457200" eaLnBrk="1" fontAlgn="auto" latinLnBrk="0" hangingPunct="1">
              <a:lnSpc>
                <a:spcPct val="13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要件の作成</a:t>
            </a:r>
            <a:endPar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endParaRPr>
          </a:p>
        </p:txBody>
      </p:sp>
      <p:sp>
        <p:nvSpPr>
          <p:cNvPr id="15" name="矢印: 五方向 14">
            <a:extLst>
              <a:ext uri="{FF2B5EF4-FFF2-40B4-BE49-F238E27FC236}">
                <a16:creationId xmlns:a16="http://schemas.microsoft.com/office/drawing/2014/main" id="{4BD6FE70-BBE0-939C-FCBA-1ADE87EE8792}"/>
              </a:ext>
            </a:extLst>
          </p:cNvPr>
          <p:cNvSpPr/>
          <p:nvPr/>
        </p:nvSpPr>
        <p:spPr>
          <a:xfrm>
            <a:off x="3279789" y="1944594"/>
            <a:ext cx="3009582" cy="710320"/>
          </a:xfrm>
          <a:prstGeom prst="homePlate">
            <a:avLst>
              <a:gd name="adj" fmla="val 32763"/>
            </a:avLst>
          </a:prstGeom>
          <a:solidFill>
            <a:schemeClr val="accent6">
              <a:lumMod val="75000"/>
            </a:schemeClr>
          </a:solidFill>
          <a:ln w="19050" cap="flat" cmpd="sng" algn="ctr">
            <a:solidFill>
              <a:srgbClr val="FFFFFF"/>
            </a:solidFill>
            <a:prstDash val="solid"/>
            <a:miter lim="800000"/>
          </a:ln>
          <a:effectLst/>
        </p:spPr>
        <p:txBody>
          <a:bodyPr wrap="none" lIns="0" rIns="0" rtlCol="0" anchor="ctr"/>
          <a:lstStyle/>
          <a:p>
            <a:pPr marL="0" marR="0" lvl="0" indent="0" algn="ctr" defTabSz="457200" eaLnBrk="1" fontAlgn="auto" latinLnBrk="0" hangingPunct="1">
              <a:lnSpc>
                <a:spcPct val="13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STEP2</a:t>
            </a:r>
          </a:p>
          <a:p>
            <a:pPr marL="0" marR="0" lvl="0" indent="0" algn="ctr" defTabSz="457200" eaLnBrk="1" fontAlgn="auto" latinLnBrk="0" hangingPunct="1">
              <a:lnSpc>
                <a:spcPct val="130000"/>
              </a:lnSpc>
              <a:spcBef>
                <a:spcPts val="0"/>
              </a:spcBef>
              <a:spcAft>
                <a:spcPts val="60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要求事項の整理</a:t>
            </a:r>
            <a:endPar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endParaRPr>
          </a:p>
        </p:txBody>
      </p:sp>
      <p:sp>
        <p:nvSpPr>
          <p:cNvPr id="16" name="矢印: 五方向 15">
            <a:extLst>
              <a:ext uri="{FF2B5EF4-FFF2-40B4-BE49-F238E27FC236}">
                <a16:creationId xmlns:a16="http://schemas.microsoft.com/office/drawing/2014/main" id="{5883C268-0BCE-5772-B57B-1EDF251569E7}"/>
              </a:ext>
            </a:extLst>
          </p:cNvPr>
          <p:cNvSpPr/>
          <p:nvPr/>
        </p:nvSpPr>
        <p:spPr>
          <a:xfrm>
            <a:off x="558503" y="1944594"/>
            <a:ext cx="3009582" cy="710320"/>
          </a:xfrm>
          <a:prstGeom prst="homePlate">
            <a:avLst>
              <a:gd name="adj" fmla="val 32763"/>
            </a:avLst>
          </a:prstGeom>
          <a:solidFill>
            <a:schemeClr val="accent6">
              <a:lumMod val="75000"/>
            </a:schemeClr>
          </a:solidFill>
          <a:ln w="19050" cap="flat" cmpd="sng" algn="ctr">
            <a:solidFill>
              <a:srgbClr val="FFFFFF"/>
            </a:solidFill>
            <a:prstDash val="solid"/>
            <a:miter lim="800000"/>
          </a:ln>
          <a:effectLst/>
        </p:spPr>
        <p:txBody>
          <a:bodyPr wrap="none" lIns="0" rIns="0" rtlCol="0" anchor="ctr"/>
          <a:lstStyle/>
          <a:p>
            <a:pPr marL="0" marR="0" lvl="0" indent="0" algn="ctr" defTabSz="457200" eaLnBrk="1" fontAlgn="auto" latinLnBrk="0" hangingPunct="1">
              <a:lnSpc>
                <a:spcPct val="13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STEP1</a:t>
            </a:r>
          </a:p>
          <a:p>
            <a:pPr marL="0" marR="0" lvl="0" indent="0" algn="ctr" defTabSz="457200" eaLnBrk="1" fontAlgn="auto" latinLnBrk="0" hangingPunct="1">
              <a:lnSpc>
                <a:spcPct val="13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BIZ UDPゴシック" panose="020B0400000000000000" pitchFamily="50" charset="-128"/>
                <a:ea typeface="BIZ UDPゴシック" panose="020B0400000000000000" pitchFamily="50" charset="-128"/>
              </a:rPr>
              <a:t>要求事項の把握</a:t>
            </a:r>
          </a:p>
        </p:txBody>
      </p:sp>
      <p:sp>
        <p:nvSpPr>
          <p:cNvPr id="17" name="正方形/長方形 16">
            <a:extLst>
              <a:ext uri="{FF2B5EF4-FFF2-40B4-BE49-F238E27FC236}">
                <a16:creationId xmlns:a16="http://schemas.microsoft.com/office/drawing/2014/main" id="{2AF242E7-7A36-4229-D754-BAFD06B4124E}"/>
              </a:ext>
            </a:extLst>
          </p:cNvPr>
          <p:cNvSpPr/>
          <p:nvPr/>
        </p:nvSpPr>
        <p:spPr>
          <a:xfrm>
            <a:off x="580769" y="2820105"/>
            <a:ext cx="2771240" cy="29824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457200">
              <a:lnSpc>
                <a:spcPct val="130000"/>
              </a:lnSpc>
              <a:spcAft>
                <a:spcPts val="60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業務主管課へのヒアリングを通じて、住民サービスの向上、業務効率化に資する業務上の課題を把握</a:t>
            </a:r>
            <a:endParaRPr kumimoji="1" lang="ja-JP" altLang="en-US" sz="1400" dirty="0">
              <a:solidFill>
                <a:schemeClr val="tx1"/>
              </a:solidFill>
              <a:latin typeface="BIZ UDPゴシック" panose="020B0400000000000000" pitchFamily="50" charset="-128"/>
              <a:ea typeface="BIZ UDPゴシック" panose="020B0400000000000000" pitchFamily="50" charset="-128"/>
            </a:endParaRPr>
          </a:p>
        </p:txBody>
      </p:sp>
      <p:sp>
        <p:nvSpPr>
          <p:cNvPr id="18" name="正方形/長方形 17">
            <a:extLst>
              <a:ext uri="{FF2B5EF4-FFF2-40B4-BE49-F238E27FC236}">
                <a16:creationId xmlns:a16="http://schemas.microsoft.com/office/drawing/2014/main" id="{4EB8F038-8DDF-AA09-BBAD-FDF6105AA5D7}"/>
              </a:ext>
            </a:extLst>
          </p:cNvPr>
          <p:cNvSpPr/>
          <p:nvPr/>
        </p:nvSpPr>
        <p:spPr>
          <a:xfrm>
            <a:off x="3374276" y="2820101"/>
            <a:ext cx="2702678" cy="29824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400" dirty="0">
                <a:solidFill>
                  <a:schemeClr val="tx1"/>
                </a:solidFill>
                <a:latin typeface="BIZ UDPゴシック" panose="020B0400000000000000" pitchFamily="50" charset="-128"/>
                <a:ea typeface="BIZ UDPゴシック" panose="020B0400000000000000" pitchFamily="50" charset="-128"/>
              </a:rPr>
              <a:t>ヒアリング等で収集した情報の仕分けを実施</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　・デジタル的な解決を行うもの</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　・運用改善などアナログ的な解決行うもの</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予算の必要性、重要度、対応時期を考慮し、優先順位をつけて整理</a:t>
            </a:r>
            <a:endParaRPr kumimoji="1" lang="ja-JP" altLang="en-US" sz="1400" dirty="0">
              <a:solidFill>
                <a:schemeClr val="tx1"/>
              </a:solidFill>
              <a:latin typeface="BIZ UDPゴシック" panose="020B0400000000000000" pitchFamily="50" charset="-128"/>
              <a:ea typeface="BIZ UDPゴシック" panose="020B0400000000000000" pitchFamily="50" charset="-128"/>
            </a:endParaRPr>
          </a:p>
          <a:p>
            <a:pPr marL="285750" marR="0" lvl="0" indent="-285750" defTabSz="457200" eaLnBrk="1" fontAlgn="auto" latinLnBrk="0" hangingPunct="1">
              <a:lnSpc>
                <a:spcPct val="130000"/>
              </a:lnSpc>
              <a:spcBef>
                <a:spcPts val="0"/>
              </a:spcBef>
              <a:spcAft>
                <a:spcPts val="600"/>
              </a:spcAft>
              <a:buClrTx/>
              <a:buSzTx/>
              <a:buFont typeface="Arial" panose="020B0604020202020204" pitchFamily="34" charset="0"/>
              <a:buChar char="•"/>
              <a:tabLst/>
              <a:defRPr/>
            </a:pPr>
            <a:endParaRPr kumimoji="0" lang="ja-JP" altLang="en-US" sz="1100" i="0" u="none" strike="noStrike" kern="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endParaRPr>
          </a:p>
        </p:txBody>
      </p:sp>
      <p:sp>
        <p:nvSpPr>
          <p:cNvPr id="19" name="正方形/長方形 18">
            <a:extLst>
              <a:ext uri="{FF2B5EF4-FFF2-40B4-BE49-F238E27FC236}">
                <a16:creationId xmlns:a16="http://schemas.microsoft.com/office/drawing/2014/main" id="{9AFD436D-34DF-4ADB-95E0-97EA79126FC6}"/>
              </a:ext>
            </a:extLst>
          </p:cNvPr>
          <p:cNvSpPr/>
          <p:nvPr/>
        </p:nvSpPr>
        <p:spPr>
          <a:xfrm>
            <a:off x="6099221" y="2820101"/>
            <a:ext cx="2727302" cy="29824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457200">
              <a:lnSpc>
                <a:spcPct val="130000"/>
              </a:lnSpc>
              <a:spcAft>
                <a:spcPts val="60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機能要件、非機能要件を整理し作成</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pPr defTabSz="457200">
              <a:lnSpc>
                <a:spcPct val="130000"/>
              </a:lnSpc>
              <a:spcAft>
                <a:spcPts val="60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システムが、「何を」するべきかの機能要件と「どのように」動作するべきかの非機能要件を定義</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pPr defTabSz="457200">
              <a:lnSpc>
                <a:spcPct val="130000"/>
              </a:lnSpc>
              <a:spcAft>
                <a:spcPts val="60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機能要件：データ入力、レポート作成、印刷など</a:t>
            </a:r>
            <a:endParaRPr lang="en-US" altLang="ja-JP" sz="1400" dirty="0">
              <a:solidFill>
                <a:schemeClr val="tx1"/>
              </a:solidFill>
              <a:latin typeface="BIZ UDPゴシック" panose="020B0400000000000000" pitchFamily="50" charset="-128"/>
              <a:ea typeface="BIZ UDPゴシック" panose="020B0400000000000000" pitchFamily="50" charset="-128"/>
            </a:endParaRPr>
          </a:p>
          <a:p>
            <a:r>
              <a:rPr lang="ja-JP" altLang="en-US" sz="1400" dirty="0">
                <a:solidFill>
                  <a:schemeClr val="tx1"/>
                </a:solidFill>
                <a:latin typeface="BIZ UDPゴシック" panose="020B0400000000000000" pitchFamily="50" charset="-128"/>
                <a:ea typeface="BIZ UDPゴシック" panose="020B0400000000000000" pitchFamily="50" charset="-128"/>
              </a:rPr>
              <a:t>非機能要件：性能、セキュリティ、拡張性など</a:t>
            </a:r>
            <a:endParaRPr kumimoji="1" lang="ja-JP" altLang="en-US" sz="1400" dirty="0">
              <a:solidFill>
                <a:schemeClr val="tx1"/>
              </a:solidFill>
              <a:latin typeface="BIZ UDPゴシック" panose="020B0400000000000000" pitchFamily="50" charset="-128"/>
              <a:ea typeface="BIZ UDPゴシック" panose="020B0400000000000000" pitchFamily="50" charset="-128"/>
            </a:endParaRPr>
          </a:p>
          <a:p>
            <a:pPr marR="0" lvl="0" defTabSz="457200" eaLnBrk="1" fontAlgn="auto" latinLnBrk="0" hangingPunct="1">
              <a:lnSpc>
                <a:spcPct val="130000"/>
              </a:lnSpc>
              <a:spcBef>
                <a:spcPts val="0"/>
              </a:spcBef>
              <a:spcAft>
                <a:spcPts val="600"/>
              </a:spcAft>
              <a:buClrTx/>
              <a:buSzTx/>
              <a:tabLst/>
              <a:defRPr/>
            </a:pPr>
            <a:endParaRPr kumimoji="0" lang="en-US" altLang="ja-JP" sz="1400" b="0" i="0" u="none" strike="noStrike" kern="0" cap="none" spc="0" normalizeH="0" baseline="0" noProof="0" dirty="0">
              <a:ln>
                <a:noFill/>
              </a:ln>
              <a:solidFill>
                <a:schemeClr val="tx1"/>
              </a:solidFill>
              <a:effectLst/>
              <a:uLnTx/>
              <a:uFillTx/>
              <a:latin typeface="BIZ UDPゴシック" panose="020B0400000000000000" pitchFamily="50" charset="-128"/>
              <a:ea typeface="BIZ UDPゴシック" panose="020B0400000000000000" pitchFamily="50" charset="-128"/>
            </a:endParaRPr>
          </a:p>
        </p:txBody>
      </p:sp>
      <p:sp>
        <p:nvSpPr>
          <p:cNvPr id="21" name="正方形/長方形 20">
            <a:extLst>
              <a:ext uri="{FF2B5EF4-FFF2-40B4-BE49-F238E27FC236}">
                <a16:creationId xmlns:a16="http://schemas.microsoft.com/office/drawing/2014/main" id="{65FEB06B-DDEC-6D1A-9A78-4387AA143C6C}"/>
              </a:ext>
            </a:extLst>
          </p:cNvPr>
          <p:cNvSpPr/>
          <p:nvPr/>
        </p:nvSpPr>
        <p:spPr>
          <a:xfrm>
            <a:off x="8826523" y="2820101"/>
            <a:ext cx="2727302" cy="29824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457200">
              <a:lnSpc>
                <a:spcPct val="130000"/>
              </a:lnSpc>
              <a:spcAft>
                <a:spcPts val="60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機能面・非機能面の両方を考慮しつつ、システムを評価するための具体的な規準を作成</a:t>
            </a:r>
            <a:endParaRPr lang="en-US" altLang="ja-JP" sz="14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26227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BE4ED-1991-7B7E-5A5D-0BA90D098FD7}"/>
            </a:ext>
          </a:extLst>
        </p:cNvPr>
        <p:cNvGrpSpPr/>
        <p:nvPr/>
      </p:nvGrpSpPr>
      <p:grpSpPr>
        <a:xfrm>
          <a:off x="0" y="0"/>
          <a:ext cx="0" cy="0"/>
          <a:chOff x="0" y="0"/>
          <a:chExt cx="0" cy="0"/>
        </a:xfrm>
      </p:grpSpPr>
      <p:sp>
        <p:nvSpPr>
          <p:cNvPr id="8" name="タイトル 7">
            <a:extLst>
              <a:ext uri="{FF2B5EF4-FFF2-40B4-BE49-F238E27FC236}">
                <a16:creationId xmlns:a16="http://schemas.microsoft.com/office/drawing/2014/main" id="{942E1A3D-8511-F04B-A955-197456971CD7}"/>
              </a:ext>
            </a:extLst>
          </p:cNvPr>
          <p:cNvSpPr>
            <a:spLocks noGrp="1"/>
          </p:cNvSpPr>
          <p:nvPr>
            <p:ph type="title"/>
          </p:nvPr>
        </p:nvSpPr>
        <p:spPr/>
        <p:txBody>
          <a:bodyPr>
            <a:normAutofit/>
          </a:bodyPr>
          <a:lstStyle/>
          <a:p>
            <a:r>
              <a:rPr lang="ja-JP" altLang="en-US" dirty="0">
                <a:latin typeface="BIZ UDPゴシック" panose="020B0400000000000000" pitchFamily="50" charset="-128"/>
                <a:ea typeface="BIZ UDPゴシック" panose="020B0400000000000000" pitchFamily="50" charset="-128"/>
              </a:rPr>
              <a:t>要求事項の把握・要求事項の整理</a:t>
            </a:r>
          </a:p>
        </p:txBody>
      </p:sp>
      <p:sp>
        <p:nvSpPr>
          <p:cNvPr id="11" name="フッター プレースホルダー 10">
            <a:extLst>
              <a:ext uri="{FF2B5EF4-FFF2-40B4-BE49-F238E27FC236}">
                <a16:creationId xmlns:a16="http://schemas.microsoft.com/office/drawing/2014/main" id="{3E875003-C0A3-6C6C-496B-3629DE1052E7}"/>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42085210-836E-2E5E-6272-40FB37BDF771}"/>
              </a:ext>
            </a:extLst>
          </p:cNvPr>
          <p:cNvSpPr>
            <a:spLocks noGrp="1"/>
          </p:cNvSpPr>
          <p:nvPr>
            <p:ph type="sldNum" sz="quarter" idx="12"/>
          </p:nvPr>
        </p:nvSpPr>
        <p:spPr/>
        <p:txBody>
          <a:bodyPr/>
          <a:lstStyle/>
          <a:p>
            <a:fld id="{42C06FF3-EDEF-40D9-844B-E8BDE887AEB1}"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6CE390CC-49F0-910C-D399-548C912BD872}"/>
              </a:ext>
            </a:extLst>
          </p:cNvPr>
          <p:cNvSpPr txBox="1"/>
          <p:nvPr/>
        </p:nvSpPr>
        <p:spPr>
          <a:xfrm>
            <a:off x="309600" y="874800"/>
            <a:ext cx="11355017" cy="646331"/>
          </a:xfrm>
          <a:prstGeom prst="rect">
            <a:avLst/>
          </a:prstGeom>
          <a:noFill/>
        </p:spPr>
        <p:txBody>
          <a:bodyPr wrap="square" rtlCol="0">
            <a:spAutoFit/>
          </a:bodyPr>
          <a:lstStyle/>
          <a:p>
            <a:r>
              <a:rPr lang="ja-JP" altLang="en-US" dirty="0">
                <a:solidFill>
                  <a:schemeClr val="tx1"/>
                </a:solidFill>
                <a:latin typeface="BIZ UDPゴシック" panose="020B0400000000000000" pitchFamily="50" charset="-128"/>
                <a:ea typeface="BIZ UDPゴシック" panose="020B0400000000000000" pitchFamily="50" charset="-128"/>
              </a:rPr>
              <a:t>本ページ以降は、書かない窓口のシステムの一つである</a:t>
            </a:r>
            <a:r>
              <a:rPr lang="en-US" altLang="ja-JP" dirty="0">
                <a:solidFill>
                  <a:schemeClr val="tx1"/>
                </a:solidFill>
                <a:latin typeface="BIZ UDPゴシック" panose="020B0400000000000000" pitchFamily="50" charset="-128"/>
                <a:ea typeface="BIZ UDPゴシック" panose="020B0400000000000000" pitchFamily="50" charset="-128"/>
              </a:rPr>
              <a:t>【</a:t>
            </a:r>
            <a:r>
              <a:rPr lang="ja-JP" altLang="en-US" dirty="0">
                <a:solidFill>
                  <a:schemeClr val="tx1"/>
                </a:solidFill>
                <a:latin typeface="BIZ UDPゴシック" panose="020B0400000000000000" pitchFamily="50" charset="-128"/>
                <a:ea typeface="BIZ UDPゴシック" panose="020B0400000000000000" pitchFamily="50" charset="-128"/>
              </a:rPr>
              <a:t>申請書自動作成システム</a:t>
            </a:r>
            <a:r>
              <a:rPr lang="en-US" altLang="ja-JP" dirty="0">
                <a:solidFill>
                  <a:schemeClr val="tx1"/>
                </a:solidFill>
                <a:latin typeface="BIZ UDPゴシック" panose="020B0400000000000000" pitchFamily="50" charset="-128"/>
                <a:ea typeface="BIZ UDPゴシック" panose="020B0400000000000000" pitchFamily="50" charset="-128"/>
              </a:rPr>
              <a:t>】</a:t>
            </a:r>
            <a:r>
              <a:rPr lang="ja-JP" altLang="en-US" dirty="0">
                <a:solidFill>
                  <a:schemeClr val="tx1"/>
                </a:solidFill>
                <a:latin typeface="BIZ UDPゴシック" panose="020B0400000000000000" pitchFamily="50" charset="-128"/>
                <a:ea typeface="BIZ UDPゴシック" panose="020B0400000000000000" pitchFamily="50" charset="-128"/>
              </a:rPr>
              <a:t>を例に各作業の概要を解説します。</a:t>
            </a:r>
            <a:endParaRPr lang="en-US" altLang="ja-JP" dirty="0">
              <a:solidFill>
                <a:schemeClr val="tx1"/>
              </a:solidFill>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AE0B565D-BDF9-23A6-EBA9-986B56716435}"/>
              </a:ext>
            </a:extLst>
          </p:cNvPr>
          <p:cNvSpPr txBox="1"/>
          <p:nvPr/>
        </p:nvSpPr>
        <p:spPr>
          <a:xfrm>
            <a:off x="5200073" y="6126772"/>
            <a:ext cx="6465325" cy="307777"/>
          </a:xfrm>
          <a:prstGeom prst="rect">
            <a:avLst/>
          </a:prstGeom>
          <a:noFill/>
        </p:spPr>
        <p:txBody>
          <a:bodyPr wrap="square" rtlCol="0">
            <a:spAutoFit/>
          </a:bodyPr>
          <a:lstStyle/>
          <a:p>
            <a:pPr algn="r"/>
            <a:r>
              <a:rPr kumimoji="1" lang="ja-JP" altLang="en-US" sz="1400" dirty="0">
                <a:latin typeface="BIZ UDPゴシック" panose="020B0400000000000000" pitchFamily="50" charset="-128"/>
                <a:ea typeface="BIZ UDPゴシック" panose="020B0400000000000000" pitchFamily="50" charset="-128"/>
              </a:rPr>
              <a:t>別添：「</a:t>
            </a:r>
            <a:r>
              <a:rPr kumimoji="1" lang="en-US" altLang="ja-JP" sz="1400" dirty="0">
                <a:latin typeface="BIZ UDPゴシック" panose="020B0400000000000000" pitchFamily="50" charset="-128"/>
                <a:ea typeface="BIZ UDPゴシック" panose="020B0400000000000000" pitchFamily="50" charset="-128"/>
              </a:rPr>
              <a:t>3-3_</a:t>
            </a:r>
            <a:r>
              <a:rPr kumimoji="1" lang="ja-JP" altLang="en-US" sz="1400" dirty="0">
                <a:latin typeface="BIZ UDPゴシック" panose="020B0400000000000000" pitchFamily="50" charset="-128"/>
                <a:ea typeface="BIZ UDPゴシック" panose="020B0400000000000000" pitchFamily="50" charset="-128"/>
              </a:rPr>
              <a:t>システム要件把握用シート」</a:t>
            </a:r>
          </a:p>
        </p:txBody>
      </p:sp>
      <p:sp>
        <p:nvSpPr>
          <p:cNvPr id="9" name="正方形/長方形 8">
            <a:extLst>
              <a:ext uri="{FF2B5EF4-FFF2-40B4-BE49-F238E27FC236}">
                <a16:creationId xmlns:a16="http://schemas.microsoft.com/office/drawing/2014/main" id="{3BD2EE73-7F1D-0BE8-CDE6-EEB861264E59}"/>
              </a:ext>
            </a:extLst>
          </p:cNvPr>
          <p:cNvSpPr/>
          <p:nvPr/>
        </p:nvSpPr>
        <p:spPr>
          <a:xfrm>
            <a:off x="309600" y="1630089"/>
            <a:ext cx="4062375" cy="421199"/>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bg1"/>
                </a:solidFill>
                <a:latin typeface="BIZ UDPゴシック" panose="020B0400000000000000" pitchFamily="50" charset="-128"/>
                <a:ea typeface="BIZ UDPゴシック" panose="020B0400000000000000" pitchFamily="50" charset="-128"/>
              </a:rPr>
              <a:t>1.</a:t>
            </a:r>
            <a:r>
              <a:rPr kumimoji="1" lang="ja-JP" altLang="en-US" dirty="0">
                <a:solidFill>
                  <a:schemeClr val="bg1"/>
                </a:solidFill>
                <a:latin typeface="BIZ UDPゴシック" panose="020B0400000000000000" pitchFamily="50" charset="-128"/>
                <a:ea typeface="BIZ UDPゴシック" panose="020B0400000000000000" pitchFamily="50" charset="-128"/>
              </a:rPr>
              <a:t>要求事項の把握</a:t>
            </a:r>
            <a:r>
              <a:rPr kumimoji="1" lang="en-US" altLang="ja-JP" dirty="0">
                <a:solidFill>
                  <a:schemeClr val="bg1"/>
                </a:solidFill>
                <a:latin typeface="BIZ UDPゴシック" panose="020B0400000000000000" pitchFamily="50" charset="-128"/>
                <a:ea typeface="BIZ UDPゴシック" panose="020B0400000000000000" pitchFamily="50" charset="-128"/>
              </a:rPr>
              <a:t>/2.</a:t>
            </a:r>
            <a:r>
              <a:rPr lang="ja-JP" altLang="en-US" dirty="0">
                <a:solidFill>
                  <a:schemeClr val="bg1"/>
                </a:solidFill>
                <a:latin typeface="BIZ UDPゴシック" panose="020B0400000000000000" pitchFamily="50" charset="-128"/>
                <a:ea typeface="BIZ UDPゴシック" panose="020B0400000000000000" pitchFamily="50" charset="-128"/>
              </a:rPr>
              <a:t>要求事項の整理</a:t>
            </a:r>
            <a:endParaRPr lang="en-US" altLang="ja-JP" dirty="0">
              <a:solidFill>
                <a:schemeClr val="bg1"/>
              </a:solidFill>
              <a:latin typeface="BIZ UDPゴシック" panose="020B0400000000000000" pitchFamily="50" charset="-128"/>
              <a:ea typeface="BIZ UDPゴシック" panose="020B0400000000000000" pitchFamily="50" charset="-128"/>
            </a:endParaRPr>
          </a:p>
        </p:txBody>
      </p:sp>
      <p:sp>
        <p:nvSpPr>
          <p:cNvPr id="10" name="正方形/長方形 9">
            <a:extLst>
              <a:ext uri="{FF2B5EF4-FFF2-40B4-BE49-F238E27FC236}">
                <a16:creationId xmlns:a16="http://schemas.microsoft.com/office/drawing/2014/main" id="{85FFF7A9-1C1A-02FD-D1DE-35F5E52D801D}"/>
              </a:ext>
            </a:extLst>
          </p:cNvPr>
          <p:cNvSpPr/>
          <p:nvPr/>
        </p:nvSpPr>
        <p:spPr>
          <a:xfrm>
            <a:off x="309600" y="2051288"/>
            <a:ext cx="11355017" cy="730012"/>
          </a:xfrm>
          <a:prstGeom prst="rect">
            <a:avLst/>
          </a:pr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BIZ UDPゴシック" panose="020B0400000000000000" pitchFamily="50" charset="-128"/>
                <a:ea typeface="BIZ UDPゴシック" panose="020B0400000000000000" pitchFamily="50" charset="-128"/>
              </a:rPr>
              <a:t>窓口業務の課題を抽出・整理をするためヒアリングシートを作成し</a:t>
            </a:r>
            <a:r>
              <a:rPr lang="ja-JP" altLang="en-US" dirty="0">
                <a:solidFill>
                  <a:schemeClr val="tx1"/>
                </a:solidFill>
                <a:latin typeface="BIZ UDPゴシック" panose="020B0400000000000000" pitchFamily="50" charset="-128"/>
                <a:ea typeface="BIZ UDPゴシック" panose="020B0400000000000000" pitchFamily="50" charset="-128"/>
              </a:rPr>
              <a:t>、</a:t>
            </a:r>
            <a:r>
              <a:rPr kumimoji="1" lang="ja-JP" altLang="en-US" dirty="0">
                <a:solidFill>
                  <a:schemeClr val="tx1"/>
                </a:solidFill>
                <a:latin typeface="BIZ UDPゴシック" panose="020B0400000000000000" pitchFamily="50" charset="-128"/>
                <a:ea typeface="BIZ UDPゴシック" panose="020B0400000000000000" pitchFamily="50" charset="-128"/>
              </a:rPr>
              <a:t>業務主管課からヒアリングを実施します。</a:t>
            </a:r>
          </a:p>
          <a:p>
            <a:r>
              <a:rPr kumimoji="1" lang="ja-JP" altLang="en-US" dirty="0">
                <a:solidFill>
                  <a:schemeClr val="tx1"/>
                </a:solidFill>
                <a:latin typeface="BIZ UDPゴシック" panose="020B0400000000000000" pitchFamily="50" charset="-128"/>
                <a:ea typeface="BIZ UDPゴシック" panose="020B0400000000000000" pitchFamily="50" charset="-128"/>
              </a:rPr>
              <a:t>回答（＝課題）は、分類することで全体感を把握することが容易になります。分類の参考を次スライドに掲載。</a:t>
            </a:r>
          </a:p>
        </p:txBody>
      </p:sp>
      <p:pic>
        <p:nvPicPr>
          <p:cNvPr id="13" name="図 12">
            <a:extLst>
              <a:ext uri="{FF2B5EF4-FFF2-40B4-BE49-F238E27FC236}">
                <a16:creationId xmlns:a16="http://schemas.microsoft.com/office/drawing/2014/main" id="{0F6E3CB2-3099-6400-43A5-3BECF6917CF6}"/>
              </a:ext>
            </a:extLst>
          </p:cNvPr>
          <p:cNvPicPr>
            <a:picLocks noChangeAspect="1"/>
          </p:cNvPicPr>
          <p:nvPr/>
        </p:nvPicPr>
        <p:blipFill>
          <a:blip r:embed="rId2"/>
          <a:stretch>
            <a:fillRect/>
          </a:stretch>
        </p:blipFill>
        <p:spPr>
          <a:xfrm>
            <a:off x="865629" y="2809656"/>
            <a:ext cx="10242957" cy="3252923"/>
          </a:xfrm>
          <a:prstGeom prst="rect">
            <a:avLst/>
          </a:prstGeom>
        </p:spPr>
      </p:pic>
    </p:spTree>
    <p:extLst>
      <p:ext uri="{BB962C8B-B14F-4D97-AF65-F5344CB8AC3E}">
        <p14:creationId xmlns:p14="http://schemas.microsoft.com/office/powerpoint/2010/main" val="2287488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9D306-5F7D-6C5E-D1F8-71788F76A108}"/>
            </a:ext>
          </a:extLst>
        </p:cNvPr>
        <p:cNvGrpSpPr/>
        <p:nvPr/>
      </p:nvGrpSpPr>
      <p:grpSpPr>
        <a:xfrm>
          <a:off x="0" y="0"/>
          <a:ext cx="0" cy="0"/>
          <a:chOff x="0" y="0"/>
          <a:chExt cx="0" cy="0"/>
        </a:xfrm>
      </p:grpSpPr>
      <p:sp>
        <p:nvSpPr>
          <p:cNvPr id="8" name="タイトル 7">
            <a:extLst>
              <a:ext uri="{FF2B5EF4-FFF2-40B4-BE49-F238E27FC236}">
                <a16:creationId xmlns:a16="http://schemas.microsoft.com/office/drawing/2014/main" id="{672C1EE6-9147-D0E8-8F4A-B9857CEB96F8}"/>
              </a:ext>
            </a:extLst>
          </p:cNvPr>
          <p:cNvSpPr>
            <a:spLocks noGrp="1"/>
          </p:cNvSpPr>
          <p:nvPr>
            <p:ph type="title"/>
          </p:nvPr>
        </p:nvSpPr>
        <p:spPr/>
        <p:txBody>
          <a:bodyPr>
            <a:normAutofit/>
          </a:bodyPr>
          <a:lstStyle/>
          <a:p>
            <a:r>
              <a:rPr lang="ja-JP" altLang="en-US" dirty="0">
                <a:latin typeface="BIZ UDPゴシック" panose="020B0400000000000000" pitchFamily="50" charset="-128"/>
                <a:ea typeface="BIZ UDPゴシック" panose="020B0400000000000000" pitchFamily="50" charset="-128"/>
              </a:rPr>
              <a:t>参考：課題の分類の例</a:t>
            </a:r>
          </a:p>
        </p:txBody>
      </p:sp>
      <p:sp>
        <p:nvSpPr>
          <p:cNvPr id="11" name="フッター プレースホルダー 10">
            <a:extLst>
              <a:ext uri="{FF2B5EF4-FFF2-40B4-BE49-F238E27FC236}">
                <a16:creationId xmlns:a16="http://schemas.microsoft.com/office/drawing/2014/main" id="{49DE46F5-847A-0F4C-1026-1B88E1C00243}"/>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4D4222E2-EBF0-FD30-EF36-4AA6B1711F62}"/>
              </a:ext>
            </a:extLst>
          </p:cNvPr>
          <p:cNvSpPr>
            <a:spLocks noGrp="1"/>
          </p:cNvSpPr>
          <p:nvPr>
            <p:ph type="sldNum" sz="quarter" idx="12"/>
          </p:nvPr>
        </p:nvSpPr>
        <p:spPr/>
        <p:txBody>
          <a:bodyPr/>
          <a:lstStyle/>
          <a:p>
            <a:fld id="{42C06FF3-EDEF-40D9-844B-E8BDE887AEB1}" type="slidenum">
              <a:rPr kumimoji="1" lang="ja-JP" altLang="en-US" smtClean="0"/>
              <a:t>5</a:t>
            </a:fld>
            <a:endParaRPr kumimoji="1" lang="ja-JP" altLang="en-US"/>
          </a:p>
        </p:txBody>
      </p:sp>
      <p:sp>
        <p:nvSpPr>
          <p:cNvPr id="4" name="正方形/長方形 3">
            <a:extLst>
              <a:ext uri="{FF2B5EF4-FFF2-40B4-BE49-F238E27FC236}">
                <a16:creationId xmlns:a16="http://schemas.microsoft.com/office/drawing/2014/main" id="{FE6C8526-EA96-F63A-F424-9D2E68513E5F}"/>
              </a:ext>
            </a:extLst>
          </p:cNvPr>
          <p:cNvSpPr/>
          <p:nvPr/>
        </p:nvSpPr>
        <p:spPr>
          <a:xfrm>
            <a:off x="325554" y="876421"/>
            <a:ext cx="1781920" cy="3918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indent="-342900">
              <a:buFont typeface="Wingdings" panose="05000000000000000000" pitchFamily="2" charset="2"/>
              <a:buChar char="n"/>
            </a:pPr>
            <a:r>
              <a:rPr lang="ja-JP" altLang="en-US" dirty="0">
                <a:solidFill>
                  <a:schemeClr val="tx1"/>
                </a:solidFill>
                <a:latin typeface="BIZ UDPゴシック" panose="020B0400000000000000" pitchFamily="50" charset="-128"/>
                <a:ea typeface="BIZ UDPゴシック" panose="020B0400000000000000" pitchFamily="50" charset="-128"/>
              </a:rPr>
              <a:t>分類項目</a:t>
            </a:r>
            <a:endParaRPr lang="en-US" altLang="ja-JP" dirty="0">
              <a:solidFill>
                <a:schemeClr val="tx1"/>
              </a:solidFill>
              <a:latin typeface="BIZ UDPゴシック" panose="020B0400000000000000" pitchFamily="50" charset="-128"/>
              <a:ea typeface="BIZ UDPゴシック" panose="020B0400000000000000" pitchFamily="50" charset="-128"/>
            </a:endParaRPr>
          </a:p>
          <a:p>
            <a:endParaRPr lang="en-US" altLang="ja-JP" sz="1400" dirty="0">
              <a:solidFill>
                <a:schemeClr val="tx1"/>
              </a:solidFill>
              <a:latin typeface="BIZ UDPゴシック" panose="020B0400000000000000" pitchFamily="50" charset="-128"/>
              <a:ea typeface="BIZ UDPゴシック" panose="020B0400000000000000" pitchFamily="50" charset="-128"/>
            </a:endParaRPr>
          </a:p>
        </p:txBody>
      </p:sp>
      <p:graphicFrame>
        <p:nvGraphicFramePr>
          <p:cNvPr id="6" name="表 5">
            <a:extLst>
              <a:ext uri="{FF2B5EF4-FFF2-40B4-BE49-F238E27FC236}">
                <a16:creationId xmlns:a16="http://schemas.microsoft.com/office/drawing/2014/main" id="{4147F985-EC6D-E680-3370-2509E642718B}"/>
              </a:ext>
            </a:extLst>
          </p:cNvPr>
          <p:cNvGraphicFramePr>
            <a:graphicFrameLocks noGrp="1"/>
          </p:cNvGraphicFramePr>
          <p:nvPr>
            <p:extLst>
              <p:ext uri="{D42A27DB-BD31-4B8C-83A1-F6EECF244321}">
                <p14:modId xmlns:p14="http://schemas.microsoft.com/office/powerpoint/2010/main" val="3908175731"/>
              </p:ext>
            </p:extLst>
          </p:nvPr>
        </p:nvGraphicFramePr>
        <p:xfrm>
          <a:off x="325553" y="1362887"/>
          <a:ext cx="11530211" cy="4866465"/>
        </p:xfrm>
        <a:graphic>
          <a:graphicData uri="http://schemas.openxmlformats.org/drawingml/2006/table">
            <a:tbl>
              <a:tblPr firstRow="1" bandRow="1">
                <a:tableStyleId>{93296810-A885-4BE3-A3E7-6D5BEEA58F35}</a:tableStyleId>
              </a:tblPr>
              <a:tblGrid>
                <a:gridCol w="3456174">
                  <a:extLst>
                    <a:ext uri="{9D8B030D-6E8A-4147-A177-3AD203B41FA5}">
                      <a16:colId xmlns:a16="http://schemas.microsoft.com/office/drawing/2014/main" val="1628343473"/>
                    </a:ext>
                  </a:extLst>
                </a:gridCol>
                <a:gridCol w="8074037">
                  <a:extLst>
                    <a:ext uri="{9D8B030D-6E8A-4147-A177-3AD203B41FA5}">
                      <a16:colId xmlns:a16="http://schemas.microsoft.com/office/drawing/2014/main" val="3834341522"/>
                    </a:ext>
                  </a:extLst>
                </a:gridCol>
              </a:tblGrid>
              <a:tr h="345970">
                <a:tc>
                  <a:txBody>
                    <a:bodyPr/>
                    <a:lstStyle/>
                    <a:p>
                      <a:r>
                        <a:rPr kumimoji="1" lang="ja-JP" altLang="en-US" sz="1600" dirty="0">
                          <a:latin typeface="Meiryo UI" panose="020B0604030504040204" pitchFamily="50" charset="-128"/>
                          <a:ea typeface="Meiryo UI" panose="020B0604030504040204" pitchFamily="50" charset="-128"/>
                        </a:rPr>
                        <a:t>項目（課題・原因）</a:t>
                      </a:r>
                    </a:p>
                  </a:txBody>
                  <a:tcPr anchor="ctr"/>
                </a:tc>
                <a:tc>
                  <a:txBody>
                    <a:bodyPr/>
                    <a:lstStyle/>
                    <a:p>
                      <a:r>
                        <a:rPr kumimoji="1" lang="ja-JP" altLang="en-US" sz="1600" dirty="0">
                          <a:latin typeface="Meiryo UI" panose="020B0604030504040204" pitchFamily="50" charset="-128"/>
                          <a:ea typeface="Meiryo UI" panose="020B0604030504040204" pitchFamily="50" charset="-128"/>
                        </a:rPr>
                        <a:t>内容</a:t>
                      </a:r>
                    </a:p>
                  </a:txBody>
                  <a:tcPr anchor="ctr"/>
                </a:tc>
                <a:extLst>
                  <a:ext uri="{0D108BD9-81ED-4DB2-BD59-A6C34878D82A}">
                    <a16:rowId xmlns:a16="http://schemas.microsoft.com/office/drawing/2014/main" val="467471586"/>
                  </a:ext>
                </a:extLst>
              </a:tr>
              <a:tr h="645785">
                <a:tc>
                  <a:txBody>
                    <a:bodyPr/>
                    <a:lstStyle/>
                    <a:p>
                      <a:r>
                        <a:rPr kumimoji="1" lang="en-US" altLang="ja-JP" sz="1600" dirty="0">
                          <a:latin typeface="Meiryo UI" panose="020B0604030504040204" pitchFamily="50" charset="-128"/>
                          <a:ea typeface="Meiryo UI" panose="020B0604030504040204" pitchFamily="50" charset="-128"/>
                        </a:rPr>
                        <a:t>1. </a:t>
                      </a:r>
                      <a:r>
                        <a:rPr kumimoji="1" lang="ja-JP" altLang="en-US" sz="1600" dirty="0">
                          <a:latin typeface="Meiryo UI" panose="020B0604030504040204" pitchFamily="50" charset="-128"/>
                          <a:ea typeface="Meiryo UI" panose="020B0604030504040204" pitchFamily="50" charset="-128"/>
                        </a:rPr>
                        <a:t>業務プロセスの観点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手続きの煩雑さ</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多数の書類提出、複雑な申請プロセス、長い処理時間など。</a:t>
                      </a:r>
                    </a:p>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手続きの標準化不足</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窓口ごとに対応が異なる場合や、手順が明確でないケース。</a:t>
                      </a:r>
                    </a:p>
                  </a:txBody>
                  <a:tcPr anchor="ctr"/>
                </a:tc>
                <a:extLst>
                  <a:ext uri="{0D108BD9-81ED-4DB2-BD59-A6C34878D82A}">
                    <a16:rowId xmlns:a16="http://schemas.microsoft.com/office/drawing/2014/main" val="2171824437"/>
                  </a:ext>
                </a:extLst>
              </a:tr>
              <a:tr h="645785">
                <a:tc>
                  <a:txBody>
                    <a:bodyPr/>
                    <a:lstStyle/>
                    <a:p>
                      <a:r>
                        <a:rPr kumimoji="1" lang="en-US" altLang="ja-JP" sz="1600" dirty="0">
                          <a:latin typeface="Meiryo UI" panose="020B0604030504040204" pitchFamily="50" charset="-128"/>
                          <a:ea typeface="Meiryo UI" panose="020B0604030504040204" pitchFamily="50" charset="-128"/>
                        </a:rPr>
                        <a:t>2. IT</a:t>
                      </a:r>
                      <a:r>
                        <a:rPr kumimoji="1" lang="ja-JP" altLang="en-US" sz="1600" dirty="0">
                          <a:latin typeface="Meiryo UI" panose="020B0604030504040204" pitchFamily="50" charset="-128"/>
                          <a:ea typeface="Meiryo UI" panose="020B0604030504040204" pitchFamily="50" charset="-128"/>
                        </a:rPr>
                        <a:t>・デジタル化の観点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システムの老朽化・非効率性</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古いシステムや手作業による業務プロセスが残っている場合。</a:t>
                      </a:r>
                    </a:p>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デジタルツールの活用不足</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オンライン手続きの不備や不足、システム連携の不足。</a:t>
                      </a:r>
                    </a:p>
                  </a:txBody>
                  <a:tcPr anchor="ctr"/>
                </a:tc>
                <a:extLst>
                  <a:ext uri="{0D108BD9-81ED-4DB2-BD59-A6C34878D82A}">
                    <a16:rowId xmlns:a16="http://schemas.microsoft.com/office/drawing/2014/main" val="1520572972"/>
                  </a:ext>
                </a:extLst>
              </a:tr>
              <a:tr h="645785">
                <a:tc>
                  <a:txBody>
                    <a:bodyPr/>
                    <a:lstStyle/>
                    <a:p>
                      <a:r>
                        <a:rPr kumimoji="1" lang="en-US" altLang="ja-JP" sz="1600" dirty="0">
                          <a:latin typeface="Meiryo UI" panose="020B0604030504040204" pitchFamily="50" charset="-128"/>
                          <a:ea typeface="Meiryo UI" panose="020B0604030504040204" pitchFamily="50" charset="-128"/>
                        </a:rPr>
                        <a:t>3. </a:t>
                      </a:r>
                      <a:r>
                        <a:rPr kumimoji="1" lang="ja-JP" altLang="en-US" sz="1600" dirty="0">
                          <a:latin typeface="Meiryo UI" panose="020B0604030504040204" pitchFamily="50" charset="-128"/>
                          <a:ea typeface="Meiryo UI" panose="020B0604030504040204" pitchFamily="50" charset="-128"/>
                        </a:rPr>
                        <a:t>人員体制・対応力の観点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職員のスキル不足</a:t>
                      </a:r>
                      <a:r>
                        <a:rPr kumimoji="1" lang="en-US" altLang="ja-JP" sz="1600" dirty="0">
                          <a:latin typeface="Meiryo UI" panose="020B0604030504040204" pitchFamily="50" charset="-128"/>
                          <a:ea typeface="Meiryo UI" panose="020B0604030504040204" pitchFamily="50" charset="-128"/>
                        </a:rPr>
                        <a:t>】 IT</a:t>
                      </a:r>
                      <a:r>
                        <a:rPr kumimoji="1" lang="ja-JP" altLang="en-US" sz="1600" dirty="0">
                          <a:latin typeface="Meiryo UI" panose="020B0604030504040204" pitchFamily="50" charset="-128"/>
                          <a:ea typeface="Meiryo UI" panose="020B0604030504040204" pitchFamily="50" charset="-128"/>
                        </a:rPr>
                        <a:t>スキルや対応力の差が課題となること。</a:t>
                      </a:r>
                    </a:p>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人員不足・業務過多</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窓口のスタッフ数が不足している、または業務量が多い。</a:t>
                      </a:r>
                    </a:p>
                  </a:txBody>
                  <a:tcPr anchor="ctr"/>
                </a:tc>
                <a:extLst>
                  <a:ext uri="{0D108BD9-81ED-4DB2-BD59-A6C34878D82A}">
                    <a16:rowId xmlns:a16="http://schemas.microsoft.com/office/drawing/2014/main" val="923184571"/>
                  </a:ext>
                </a:extLst>
              </a:tr>
              <a:tr h="645785">
                <a:tc>
                  <a:txBody>
                    <a:bodyPr/>
                    <a:lstStyle/>
                    <a:p>
                      <a:r>
                        <a:rPr kumimoji="1" lang="en-US" altLang="ja-JP" sz="1600" dirty="0">
                          <a:latin typeface="Meiryo UI" panose="020B0604030504040204" pitchFamily="50" charset="-128"/>
                          <a:ea typeface="Meiryo UI" panose="020B0604030504040204" pitchFamily="50" charset="-128"/>
                        </a:rPr>
                        <a:t>4. </a:t>
                      </a:r>
                      <a:r>
                        <a:rPr kumimoji="1" lang="ja-JP" altLang="en-US" sz="1600" dirty="0">
                          <a:latin typeface="Meiryo UI" panose="020B0604030504040204" pitchFamily="50" charset="-128"/>
                          <a:ea typeface="Meiryo UI" panose="020B0604030504040204" pitchFamily="50" charset="-128"/>
                        </a:rPr>
                        <a:t>利用者の視点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利用者のニーズへの対応不足</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高齢者や外国人など、特定の利用者層への対応が不十分。</a:t>
                      </a:r>
                    </a:p>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情報提供の不備</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必要な情報が分かりづらい、説明が不十分など。</a:t>
                      </a:r>
                    </a:p>
                  </a:txBody>
                  <a:tcPr anchor="ctr"/>
                </a:tc>
                <a:extLst>
                  <a:ext uri="{0D108BD9-81ED-4DB2-BD59-A6C34878D82A}">
                    <a16:rowId xmlns:a16="http://schemas.microsoft.com/office/drawing/2014/main" val="3855360457"/>
                  </a:ext>
                </a:extLst>
              </a:tr>
              <a:tr h="645785">
                <a:tc>
                  <a:txBody>
                    <a:bodyPr/>
                    <a:lstStyle/>
                    <a:p>
                      <a:r>
                        <a:rPr kumimoji="1" lang="en-US" altLang="ja-JP" sz="1600" dirty="0">
                          <a:latin typeface="Meiryo UI" panose="020B0604030504040204" pitchFamily="50" charset="-128"/>
                          <a:ea typeface="Meiryo UI" panose="020B0604030504040204" pitchFamily="50" charset="-128"/>
                        </a:rPr>
                        <a:t>5. </a:t>
                      </a:r>
                      <a:r>
                        <a:rPr kumimoji="1" lang="ja-JP" altLang="en-US" sz="1600" dirty="0">
                          <a:latin typeface="Meiryo UI" panose="020B0604030504040204" pitchFamily="50" charset="-128"/>
                          <a:ea typeface="Meiryo UI" panose="020B0604030504040204" pitchFamily="50" charset="-128"/>
                        </a:rPr>
                        <a:t>レイアウトや什器の観点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物理的な環境や施設の配置</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窓口や待合スペースが少ない、サインや案内が不足など。</a:t>
                      </a:r>
                    </a:p>
                  </a:txBody>
                  <a:tcPr anchor="ctr"/>
                </a:tc>
                <a:extLst>
                  <a:ext uri="{0D108BD9-81ED-4DB2-BD59-A6C34878D82A}">
                    <a16:rowId xmlns:a16="http://schemas.microsoft.com/office/drawing/2014/main" val="485397490"/>
                  </a:ext>
                </a:extLst>
              </a:tr>
              <a:tr h="645785">
                <a:tc>
                  <a:txBody>
                    <a:bodyPr/>
                    <a:lstStyle/>
                    <a:p>
                      <a:r>
                        <a:rPr kumimoji="1" lang="en-US" altLang="ja-JP" sz="1600" dirty="0">
                          <a:latin typeface="Meiryo UI" panose="020B0604030504040204" pitchFamily="50" charset="-128"/>
                          <a:ea typeface="Meiryo UI" panose="020B0604030504040204" pitchFamily="50" charset="-128"/>
                        </a:rPr>
                        <a:t>6. </a:t>
                      </a:r>
                      <a:r>
                        <a:rPr kumimoji="1" lang="ja-JP" altLang="en-US" sz="1600" dirty="0">
                          <a:latin typeface="Meiryo UI" panose="020B0604030504040204" pitchFamily="50" charset="-128"/>
                          <a:ea typeface="Meiryo UI" panose="020B0604030504040204" pitchFamily="50" charset="-128"/>
                        </a:rPr>
                        <a:t>法令や規則等の観点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法制度・規則の影響</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法令や規則により、効率的な運用が妨げられている場合。</a:t>
                      </a:r>
                    </a:p>
                  </a:txBody>
                  <a:tcPr anchor="ctr"/>
                </a:tc>
                <a:extLst>
                  <a:ext uri="{0D108BD9-81ED-4DB2-BD59-A6C34878D82A}">
                    <a16:rowId xmlns:a16="http://schemas.microsoft.com/office/drawing/2014/main" val="3823860842"/>
                  </a:ext>
                </a:extLst>
              </a:tr>
              <a:tr h="645785">
                <a:tc>
                  <a:txBody>
                    <a:bodyPr/>
                    <a:lstStyle/>
                    <a:p>
                      <a:r>
                        <a:rPr kumimoji="1" lang="en-US" altLang="ja-JP" sz="1600" dirty="0">
                          <a:latin typeface="Meiryo UI" panose="020B0604030504040204" pitchFamily="50" charset="-128"/>
                          <a:ea typeface="Meiryo UI" panose="020B0604030504040204" pitchFamily="50" charset="-128"/>
                        </a:rPr>
                        <a:t>7. </a:t>
                      </a:r>
                      <a:r>
                        <a:rPr kumimoji="1" lang="ja-JP" altLang="en-US" sz="1600" dirty="0">
                          <a:latin typeface="Meiryo UI" panose="020B0604030504040204" pitchFamily="50" charset="-128"/>
                          <a:ea typeface="Meiryo UI" panose="020B0604030504040204" pitchFamily="50" charset="-128"/>
                        </a:rPr>
                        <a:t>セキュリティや個人情報保護の観点</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個人情報保護の問題</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個人情報の取り扱いや保護に問題がある場合。</a:t>
                      </a:r>
                    </a:p>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セキュリティ対策の不足</a:t>
                      </a:r>
                      <a:r>
                        <a:rPr kumimoji="1" lang="en-US" altLang="ja-JP"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デジタル化に伴うセキュリティリスクへの対応が不十分。</a:t>
                      </a:r>
                    </a:p>
                  </a:txBody>
                  <a:tcPr anchor="ctr"/>
                </a:tc>
                <a:extLst>
                  <a:ext uri="{0D108BD9-81ED-4DB2-BD59-A6C34878D82A}">
                    <a16:rowId xmlns:a16="http://schemas.microsoft.com/office/drawing/2014/main" val="3175747660"/>
                  </a:ext>
                </a:extLst>
              </a:tr>
            </a:tbl>
          </a:graphicData>
        </a:graphic>
      </p:graphicFrame>
    </p:spTree>
    <p:extLst>
      <p:ext uri="{BB962C8B-B14F-4D97-AF65-F5344CB8AC3E}">
        <p14:creationId xmlns:p14="http://schemas.microsoft.com/office/powerpoint/2010/main" val="2545045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6ED75-22C7-3286-BC75-9F175A543946}"/>
            </a:ext>
          </a:extLst>
        </p:cNvPr>
        <p:cNvGrpSpPr/>
        <p:nvPr/>
      </p:nvGrpSpPr>
      <p:grpSpPr>
        <a:xfrm>
          <a:off x="0" y="0"/>
          <a:ext cx="0" cy="0"/>
          <a:chOff x="0" y="0"/>
          <a:chExt cx="0" cy="0"/>
        </a:xfrm>
      </p:grpSpPr>
      <p:sp>
        <p:nvSpPr>
          <p:cNvPr id="8" name="タイトル 7">
            <a:extLst>
              <a:ext uri="{FF2B5EF4-FFF2-40B4-BE49-F238E27FC236}">
                <a16:creationId xmlns:a16="http://schemas.microsoft.com/office/drawing/2014/main" id="{833AF00F-4910-167D-D9AE-C2AAC40D04ED}"/>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要件の作成</a:t>
            </a:r>
          </a:p>
        </p:txBody>
      </p:sp>
      <p:sp>
        <p:nvSpPr>
          <p:cNvPr id="11" name="フッター プレースホルダー 10">
            <a:extLst>
              <a:ext uri="{FF2B5EF4-FFF2-40B4-BE49-F238E27FC236}">
                <a16:creationId xmlns:a16="http://schemas.microsoft.com/office/drawing/2014/main" id="{CEB101E5-3D1C-EE73-83E8-894C79AEDF8C}"/>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53EF882C-5BF6-955F-B611-4923093C919C}"/>
              </a:ext>
            </a:extLst>
          </p:cNvPr>
          <p:cNvSpPr>
            <a:spLocks noGrp="1"/>
          </p:cNvSpPr>
          <p:nvPr>
            <p:ph type="sldNum" sz="quarter" idx="12"/>
          </p:nvPr>
        </p:nvSpPr>
        <p:spPr/>
        <p:txBody>
          <a:bodyPr/>
          <a:lstStyle/>
          <a:p>
            <a:fld id="{42C06FF3-EDEF-40D9-844B-E8BDE887AEB1}" type="slidenum">
              <a:rPr kumimoji="1" lang="ja-JP" altLang="en-US" smtClean="0"/>
              <a:t>6</a:t>
            </a:fld>
            <a:endParaRPr kumimoji="1" lang="ja-JP" altLang="en-US"/>
          </a:p>
        </p:txBody>
      </p:sp>
      <p:sp>
        <p:nvSpPr>
          <p:cNvPr id="4" name="正方形/長方形 3">
            <a:extLst>
              <a:ext uri="{FF2B5EF4-FFF2-40B4-BE49-F238E27FC236}">
                <a16:creationId xmlns:a16="http://schemas.microsoft.com/office/drawing/2014/main" id="{A53982A8-D53C-EACA-1702-F5406D336CC7}"/>
              </a:ext>
            </a:extLst>
          </p:cNvPr>
          <p:cNvSpPr/>
          <p:nvPr/>
        </p:nvSpPr>
        <p:spPr>
          <a:xfrm>
            <a:off x="300075" y="1077639"/>
            <a:ext cx="4062375" cy="421199"/>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dirty="0">
                <a:solidFill>
                  <a:schemeClr val="bg1"/>
                </a:solidFill>
                <a:latin typeface="BIZ UDPゴシック" panose="020B0400000000000000" pitchFamily="50" charset="-128"/>
                <a:ea typeface="BIZ UDPゴシック" panose="020B0400000000000000" pitchFamily="50" charset="-128"/>
              </a:rPr>
              <a:t>3</a:t>
            </a:r>
            <a:r>
              <a:rPr kumimoji="1" lang="en-US" altLang="ja-JP" dirty="0">
                <a:solidFill>
                  <a:schemeClr val="bg1"/>
                </a:solidFill>
                <a:latin typeface="BIZ UDPゴシック" panose="020B0400000000000000" pitchFamily="50" charset="-128"/>
                <a:ea typeface="BIZ UDPゴシック" panose="020B0400000000000000" pitchFamily="50" charset="-128"/>
              </a:rPr>
              <a:t>.</a:t>
            </a:r>
            <a:r>
              <a:rPr kumimoji="1" lang="ja-JP" altLang="en-US" dirty="0">
                <a:solidFill>
                  <a:schemeClr val="bg1"/>
                </a:solidFill>
                <a:latin typeface="BIZ UDPゴシック" panose="020B0400000000000000" pitchFamily="50" charset="-128"/>
                <a:ea typeface="BIZ UDPゴシック" panose="020B0400000000000000" pitchFamily="50" charset="-128"/>
              </a:rPr>
              <a:t>要件の作成（機能要件）</a:t>
            </a:r>
          </a:p>
        </p:txBody>
      </p:sp>
      <p:sp>
        <p:nvSpPr>
          <p:cNvPr id="6" name="正方形/長方形 5">
            <a:extLst>
              <a:ext uri="{FF2B5EF4-FFF2-40B4-BE49-F238E27FC236}">
                <a16:creationId xmlns:a16="http://schemas.microsoft.com/office/drawing/2014/main" id="{2AC90BF3-EAD8-6F5B-35A8-F9F2BE11917F}"/>
              </a:ext>
            </a:extLst>
          </p:cNvPr>
          <p:cNvSpPr/>
          <p:nvPr/>
        </p:nvSpPr>
        <p:spPr>
          <a:xfrm>
            <a:off x="300075" y="1498838"/>
            <a:ext cx="11355017" cy="730012"/>
          </a:xfrm>
          <a:prstGeom prst="rect">
            <a:avLst/>
          </a:pr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BIZ UDPゴシック" panose="020B0400000000000000" pitchFamily="50" charset="-128"/>
                <a:ea typeface="BIZ UDPゴシック" panose="020B0400000000000000" pitchFamily="50" charset="-128"/>
              </a:rPr>
              <a:t>ヒアリングの実施結果を基に、デジタル的な解決を行うものに焦点を絞り、システムに対しての要求事項（＝システムが「何を」するべきか）を一覧化します。</a:t>
            </a:r>
          </a:p>
        </p:txBody>
      </p:sp>
      <p:sp>
        <p:nvSpPr>
          <p:cNvPr id="9" name="テキスト ボックス 8">
            <a:extLst>
              <a:ext uri="{FF2B5EF4-FFF2-40B4-BE49-F238E27FC236}">
                <a16:creationId xmlns:a16="http://schemas.microsoft.com/office/drawing/2014/main" id="{D229CD3D-AEF8-8871-9FF9-C487077031E6}"/>
              </a:ext>
            </a:extLst>
          </p:cNvPr>
          <p:cNvSpPr txBox="1"/>
          <p:nvPr/>
        </p:nvSpPr>
        <p:spPr>
          <a:xfrm>
            <a:off x="5200073" y="6126772"/>
            <a:ext cx="6465325" cy="307777"/>
          </a:xfrm>
          <a:prstGeom prst="rect">
            <a:avLst/>
          </a:prstGeom>
          <a:noFill/>
        </p:spPr>
        <p:txBody>
          <a:bodyPr wrap="square" rtlCol="0">
            <a:spAutoFit/>
          </a:bodyPr>
          <a:lstStyle/>
          <a:p>
            <a:pPr algn="r"/>
            <a:r>
              <a:rPr kumimoji="1" lang="ja-JP" altLang="en-US" sz="1400" dirty="0">
                <a:latin typeface="BIZ UDPゴシック" panose="020B0400000000000000" pitchFamily="50" charset="-128"/>
                <a:ea typeface="BIZ UDPゴシック" panose="020B0400000000000000" pitchFamily="50" charset="-128"/>
              </a:rPr>
              <a:t>別添：「</a:t>
            </a:r>
            <a:r>
              <a:rPr kumimoji="1" lang="en-US" altLang="ja-JP" sz="1400" dirty="0">
                <a:latin typeface="BIZ UDPゴシック" panose="020B0400000000000000" pitchFamily="50" charset="-128"/>
                <a:ea typeface="BIZ UDPゴシック" panose="020B0400000000000000" pitchFamily="50" charset="-128"/>
              </a:rPr>
              <a:t>3-4_</a:t>
            </a:r>
            <a:r>
              <a:rPr kumimoji="1" lang="ja-JP" altLang="en-US" sz="1400" dirty="0">
                <a:latin typeface="BIZ UDPゴシック" panose="020B0400000000000000" pitchFamily="50" charset="-128"/>
                <a:ea typeface="BIZ UDPゴシック" panose="020B0400000000000000" pitchFamily="50" charset="-128"/>
              </a:rPr>
              <a:t>要件表及び評価基準」</a:t>
            </a:r>
          </a:p>
        </p:txBody>
      </p:sp>
      <p:pic>
        <p:nvPicPr>
          <p:cNvPr id="10" name="図 9">
            <a:extLst>
              <a:ext uri="{FF2B5EF4-FFF2-40B4-BE49-F238E27FC236}">
                <a16:creationId xmlns:a16="http://schemas.microsoft.com/office/drawing/2014/main" id="{A53F3E1A-6FF0-E832-A2BD-26541A713410}"/>
              </a:ext>
            </a:extLst>
          </p:cNvPr>
          <p:cNvPicPr>
            <a:picLocks noChangeAspect="1"/>
          </p:cNvPicPr>
          <p:nvPr/>
        </p:nvPicPr>
        <p:blipFill>
          <a:blip r:embed="rId2"/>
          <a:stretch>
            <a:fillRect/>
          </a:stretch>
        </p:blipFill>
        <p:spPr>
          <a:xfrm>
            <a:off x="729106" y="2494086"/>
            <a:ext cx="10733788" cy="3511560"/>
          </a:xfrm>
          <a:prstGeom prst="rect">
            <a:avLst/>
          </a:prstGeom>
          <a:ln>
            <a:solidFill>
              <a:schemeClr val="bg1">
                <a:lumMod val="50000"/>
              </a:schemeClr>
            </a:solidFill>
          </a:ln>
        </p:spPr>
      </p:pic>
    </p:spTree>
    <p:extLst>
      <p:ext uri="{BB962C8B-B14F-4D97-AF65-F5344CB8AC3E}">
        <p14:creationId xmlns:p14="http://schemas.microsoft.com/office/powerpoint/2010/main" val="332411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40F39-5A28-16EF-4AFE-273279F510A5}"/>
            </a:ext>
          </a:extLst>
        </p:cNvPr>
        <p:cNvGrpSpPr/>
        <p:nvPr/>
      </p:nvGrpSpPr>
      <p:grpSpPr>
        <a:xfrm>
          <a:off x="0" y="0"/>
          <a:ext cx="0" cy="0"/>
          <a:chOff x="0" y="0"/>
          <a:chExt cx="0" cy="0"/>
        </a:xfrm>
      </p:grpSpPr>
      <p:sp>
        <p:nvSpPr>
          <p:cNvPr id="8" name="タイトル 7">
            <a:extLst>
              <a:ext uri="{FF2B5EF4-FFF2-40B4-BE49-F238E27FC236}">
                <a16:creationId xmlns:a16="http://schemas.microsoft.com/office/drawing/2014/main" id="{497276D5-12C9-AF1F-A327-1AD6F5570FC5}"/>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要件の作成</a:t>
            </a:r>
          </a:p>
        </p:txBody>
      </p:sp>
      <p:sp>
        <p:nvSpPr>
          <p:cNvPr id="11" name="フッター プレースホルダー 10">
            <a:extLst>
              <a:ext uri="{FF2B5EF4-FFF2-40B4-BE49-F238E27FC236}">
                <a16:creationId xmlns:a16="http://schemas.microsoft.com/office/drawing/2014/main" id="{741C0BCE-1298-C2F2-F50D-DD89AB1B9781}"/>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82F4AAA6-F95C-D4D0-9185-BA71BF7B00E7}"/>
              </a:ext>
            </a:extLst>
          </p:cNvPr>
          <p:cNvSpPr>
            <a:spLocks noGrp="1"/>
          </p:cNvSpPr>
          <p:nvPr>
            <p:ph type="sldNum" sz="quarter" idx="12"/>
          </p:nvPr>
        </p:nvSpPr>
        <p:spPr/>
        <p:txBody>
          <a:bodyPr/>
          <a:lstStyle/>
          <a:p>
            <a:fld id="{42C06FF3-EDEF-40D9-844B-E8BDE887AEB1}" type="slidenum">
              <a:rPr kumimoji="1" lang="ja-JP" altLang="en-US" smtClean="0"/>
              <a:t>7</a:t>
            </a:fld>
            <a:endParaRPr kumimoji="1" lang="ja-JP" altLang="en-US"/>
          </a:p>
        </p:txBody>
      </p:sp>
      <p:sp>
        <p:nvSpPr>
          <p:cNvPr id="4" name="正方形/長方形 3">
            <a:extLst>
              <a:ext uri="{FF2B5EF4-FFF2-40B4-BE49-F238E27FC236}">
                <a16:creationId xmlns:a16="http://schemas.microsoft.com/office/drawing/2014/main" id="{A9BE579F-2C37-1B3E-9F17-1D22BCACEB75}"/>
              </a:ext>
            </a:extLst>
          </p:cNvPr>
          <p:cNvSpPr/>
          <p:nvPr/>
        </p:nvSpPr>
        <p:spPr>
          <a:xfrm>
            <a:off x="300075" y="1077639"/>
            <a:ext cx="4062375" cy="421199"/>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dirty="0">
                <a:solidFill>
                  <a:schemeClr val="bg1"/>
                </a:solidFill>
                <a:latin typeface="BIZ UDPゴシック" panose="020B0400000000000000" pitchFamily="50" charset="-128"/>
                <a:ea typeface="BIZ UDPゴシック" panose="020B0400000000000000" pitchFamily="50" charset="-128"/>
              </a:rPr>
              <a:t>3</a:t>
            </a:r>
            <a:r>
              <a:rPr kumimoji="1" lang="en-US" altLang="ja-JP" dirty="0">
                <a:solidFill>
                  <a:schemeClr val="bg1"/>
                </a:solidFill>
                <a:latin typeface="BIZ UDPゴシック" panose="020B0400000000000000" pitchFamily="50" charset="-128"/>
                <a:ea typeface="BIZ UDPゴシック" panose="020B0400000000000000" pitchFamily="50" charset="-128"/>
              </a:rPr>
              <a:t>.</a:t>
            </a:r>
            <a:r>
              <a:rPr kumimoji="1" lang="ja-JP" altLang="en-US" dirty="0">
                <a:solidFill>
                  <a:schemeClr val="bg1"/>
                </a:solidFill>
                <a:latin typeface="BIZ UDPゴシック" panose="020B0400000000000000" pitchFamily="50" charset="-128"/>
                <a:ea typeface="BIZ UDPゴシック" panose="020B0400000000000000" pitchFamily="50" charset="-128"/>
              </a:rPr>
              <a:t>要件の作成（非機能要件）</a:t>
            </a:r>
          </a:p>
        </p:txBody>
      </p:sp>
      <p:sp>
        <p:nvSpPr>
          <p:cNvPr id="6" name="正方形/長方形 5">
            <a:extLst>
              <a:ext uri="{FF2B5EF4-FFF2-40B4-BE49-F238E27FC236}">
                <a16:creationId xmlns:a16="http://schemas.microsoft.com/office/drawing/2014/main" id="{0374ABDA-CEAA-7B6C-6F88-D6B79D8642E4}"/>
              </a:ext>
            </a:extLst>
          </p:cNvPr>
          <p:cNvSpPr/>
          <p:nvPr/>
        </p:nvSpPr>
        <p:spPr>
          <a:xfrm>
            <a:off x="300075" y="1498837"/>
            <a:ext cx="11355017" cy="1025287"/>
          </a:xfrm>
          <a:prstGeom prst="rect">
            <a:avLst/>
          </a:pr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BIZ UDPゴシック" panose="020B0400000000000000" pitchFamily="50" charset="-128"/>
                <a:ea typeface="BIZ UDPゴシック" panose="020B0400000000000000" pitchFamily="50" charset="-128"/>
              </a:rPr>
              <a:t>ヒアリングの実施結果を基に、デジタル的な解決を行うものに焦点を絞り、システムに対しての要求事項（＝システムが「どのように」動作するべきか）を一覧化します。</a:t>
            </a:r>
          </a:p>
          <a:p>
            <a:r>
              <a:rPr kumimoji="1" lang="ja-JP" altLang="en-US" dirty="0">
                <a:solidFill>
                  <a:schemeClr val="tx1"/>
                </a:solidFill>
                <a:latin typeface="BIZ UDPゴシック" panose="020B0400000000000000" pitchFamily="50" charset="-128"/>
                <a:ea typeface="BIZ UDPゴシック" panose="020B0400000000000000" pitchFamily="50" charset="-128"/>
              </a:rPr>
              <a:t>非機能要件については、「非機能要件要求グレード（地方公共団体版）」を参考に作成することを推奨します。</a:t>
            </a:r>
          </a:p>
        </p:txBody>
      </p:sp>
      <p:sp>
        <p:nvSpPr>
          <p:cNvPr id="9" name="テキスト ボックス 8">
            <a:extLst>
              <a:ext uri="{FF2B5EF4-FFF2-40B4-BE49-F238E27FC236}">
                <a16:creationId xmlns:a16="http://schemas.microsoft.com/office/drawing/2014/main" id="{6EAF3C15-74A0-2B10-E3D2-65248482F837}"/>
              </a:ext>
            </a:extLst>
          </p:cNvPr>
          <p:cNvSpPr txBox="1"/>
          <p:nvPr/>
        </p:nvSpPr>
        <p:spPr>
          <a:xfrm>
            <a:off x="5200073" y="6126772"/>
            <a:ext cx="6465325" cy="307777"/>
          </a:xfrm>
          <a:prstGeom prst="rect">
            <a:avLst/>
          </a:prstGeom>
          <a:noFill/>
        </p:spPr>
        <p:txBody>
          <a:bodyPr wrap="square" rtlCol="0">
            <a:spAutoFit/>
          </a:bodyPr>
          <a:lstStyle/>
          <a:p>
            <a:pPr algn="r"/>
            <a:r>
              <a:rPr kumimoji="1" lang="ja-JP" altLang="en-US" sz="1400" dirty="0">
                <a:latin typeface="BIZ UDPゴシック" panose="020B0400000000000000" pitchFamily="50" charset="-128"/>
                <a:ea typeface="BIZ UDPゴシック" panose="020B0400000000000000" pitchFamily="50" charset="-128"/>
              </a:rPr>
              <a:t>別添：「</a:t>
            </a:r>
            <a:r>
              <a:rPr kumimoji="1" lang="en-US" altLang="ja-JP" sz="1400" dirty="0">
                <a:latin typeface="BIZ UDPゴシック" panose="020B0400000000000000" pitchFamily="50" charset="-128"/>
                <a:ea typeface="BIZ UDPゴシック" panose="020B0400000000000000" pitchFamily="50" charset="-128"/>
              </a:rPr>
              <a:t>3-4_</a:t>
            </a:r>
            <a:r>
              <a:rPr kumimoji="1" lang="ja-JP" altLang="en-US" sz="1400" dirty="0">
                <a:latin typeface="BIZ UDPゴシック" panose="020B0400000000000000" pitchFamily="50" charset="-128"/>
                <a:ea typeface="BIZ UDPゴシック" panose="020B0400000000000000" pitchFamily="50" charset="-128"/>
              </a:rPr>
              <a:t>要件表及び評価基準」</a:t>
            </a:r>
          </a:p>
        </p:txBody>
      </p:sp>
      <p:pic>
        <p:nvPicPr>
          <p:cNvPr id="2" name="図 1">
            <a:extLst>
              <a:ext uri="{FF2B5EF4-FFF2-40B4-BE49-F238E27FC236}">
                <a16:creationId xmlns:a16="http://schemas.microsoft.com/office/drawing/2014/main" id="{CD7201B6-E667-8DA4-7275-5E7F01055381}"/>
              </a:ext>
            </a:extLst>
          </p:cNvPr>
          <p:cNvPicPr>
            <a:picLocks noChangeAspect="1"/>
          </p:cNvPicPr>
          <p:nvPr/>
        </p:nvPicPr>
        <p:blipFill>
          <a:blip r:embed="rId2"/>
          <a:stretch>
            <a:fillRect/>
          </a:stretch>
        </p:blipFill>
        <p:spPr>
          <a:xfrm>
            <a:off x="1005873" y="2668691"/>
            <a:ext cx="10180253" cy="3336955"/>
          </a:xfrm>
          <a:prstGeom prst="rect">
            <a:avLst/>
          </a:prstGeom>
          <a:ln>
            <a:solidFill>
              <a:schemeClr val="bg1">
                <a:lumMod val="50000"/>
              </a:schemeClr>
            </a:solidFill>
          </a:ln>
        </p:spPr>
      </p:pic>
    </p:spTree>
    <p:extLst>
      <p:ext uri="{BB962C8B-B14F-4D97-AF65-F5344CB8AC3E}">
        <p14:creationId xmlns:p14="http://schemas.microsoft.com/office/powerpoint/2010/main" val="1073905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3FDF1-5B1D-056A-22D1-697A52B6A402}"/>
            </a:ext>
          </a:extLst>
        </p:cNvPr>
        <p:cNvGrpSpPr/>
        <p:nvPr/>
      </p:nvGrpSpPr>
      <p:grpSpPr>
        <a:xfrm>
          <a:off x="0" y="0"/>
          <a:ext cx="0" cy="0"/>
          <a:chOff x="0" y="0"/>
          <a:chExt cx="0" cy="0"/>
        </a:xfrm>
      </p:grpSpPr>
      <p:sp>
        <p:nvSpPr>
          <p:cNvPr id="8" name="タイトル 7">
            <a:extLst>
              <a:ext uri="{FF2B5EF4-FFF2-40B4-BE49-F238E27FC236}">
                <a16:creationId xmlns:a16="http://schemas.microsoft.com/office/drawing/2014/main" id="{7ACE9463-6D05-650B-A289-017B6C3FCC51}"/>
              </a:ext>
            </a:extLst>
          </p:cNvPr>
          <p:cNvSpPr>
            <a:spLocks noGrp="1"/>
          </p:cNvSpPr>
          <p:nvPr>
            <p:ph type="title"/>
          </p:nvPr>
        </p:nvSpPr>
        <p:spPr/>
        <p:txBody>
          <a:bodyPr/>
          <a:lstStyle/>
          <a:p>
            <a:r>
              <a:rPr lang="ja-JP" altLang="en-US" dirty="0">
                <a:latin typeface="BIZ UDPゴシック" panose="020B0400000000000000" pitchFamily="50" charset="-128"/>
                <a:ea typeface="BIZ UDPゴシック" panose="020B0400000000000000" pitchFamily="50" charset="-128"/>
              </a:rPr>
              <a:t>評価基準の策定</a:t>
            </a:r>
          </a:p>
        </p:txBody>
      </p:sp>
      <p:sp>
        <p:nvSpPr>
          <p:cNvPr id="11" name="フッター プレースホルダー 10">
            <a:extLst>
              <a:ext uri="{FF2B5EF4-FFF2-40B4-BE49-F238E27FC236}">
                <a16:creationId xmlns:a16="http://schemas.microsoft.com/office/drawing/2014/main" id="{BB6DE5A4-D6FB-DA3D-4938-7BB1B966DDC8}"/>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78C45DF0-CE97-6671-D505-A080FD5FBF3F}"/>
              </a:ext>
            </a:extLst>
          </p:cNvPr>
          <p:cNvSpPr>
            <a:spLocks noGrp="1"/>
          </p:cNvSpPr>
          <p:nvPr>
            <p:ph type="sldNum" sz="quarter" idx="12"/>
          </p:nvPr>
        </p:nvSpPr>
        <p:spPr/>
        <p:txBody>
          <a:bodyPr/>
          <a:lstStyle/>
          <a:p>
            <a:fld id="{42C06FF3-EDEF-40D9-844B-E8BDE887AEB1}" type="slidenum">
              <a:rPr kumimoji="1" lang="ja-JP" altLang="en-US" smtClean="0"/>
              <a:t>8</a:t>
            </a:fld>
            <a:endParaRPr kumimoji="1" lang="ja-JP" altLang="en-US"/>
          </a:p>
        </p:txBody>
      </p:sp>
      <p:sp>
        <p:nvSpPr>
          <p:cNvPr id="4" name="正方形/長方形 3">
            <a:extLst>
              <a:ext uri="{FF2B5EF4-FFF2-40B4-BE49-F238E27FC236}">
                <a16:creationId xmlns:a16="http://schemas.microsoft.com/office/drawing/2014/main" id="{B10CAC77-C09A-DDBA-A6C6-F8F8574A36DF}"/>
              </a:ext>
            </a:extLst>
          </p:cNvPr>
          <p:cNvSpPr/>
          <p:nvPr/>
        </p:nvSpPr>
        <p:spPr>
          <a:xfrm>
            <a:off x="300075" y="1077639"/>
            <a:ext cx="4062375" cy="421199"/>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dirty="0">
                <a:solidFill>
                  <a:schemeClr val="bg1"/>
                </a:solidFill>
                <a:latin typeface="BIZ UDPゴシック" panose="020B0400000000000000" pitchFamily="50" charset="-128"/>
                <a:ea typeface="BIZ UDPゴシック" panose="020B0400000000000000" pitchFamily="50" charset="-128"/>
              </a:rPr>
              <a:t>4</a:t>
            </a:r>
            <a:r>
              <a:rPr kumimoji="1" lang="en-US" altLang="ja-JP" dirty="0">
                <a:solidFill>
                  <a:schemeClr val="bg1"/>
                </a:solidFill>
                <a:latin typeface="BIZ UDPゴシック" panose="020B0400000000000000" pitchFamily="50" charset="-128"/>
                <a:ea typeface="BIZ UDPゴシック" panose="020B0400000000000000" pitchFamily="50" charset="-128"/>
              </a:rPr>
              <a:t>.</a:t>
            </a:r>
            <a:r>
              <a:rPr kumimoji="1" lang="ja-JP" altLang="en-US" dirty="0">
                <a:solidFill>
                  <a:schemeClr val="bg1"/>
                </a:solidFill>
                <a:latin typeface="BIZ UDPゴシック" panose="020B0400000000000000" pitchFamily="50" charset="-128"/>
                <a:ea typeface="BIZ UDPゴシック" panose="020B0400000000000000" pitchFamily="50" charset="-128"/>
              </a:rPr>
              <a:t>評価基準の策定</a:t>
            </a:r>
          </a:p>
        </p:txBody>
      </p:sp>
      <p:sp>
        <p:nvSpPr>
          <p:cNvPr id="6" name="正方形/長方形 5">
            <a:extLst>
              <a:ext uri="{FF2B5EF4-FFF2-40B4-BE49-F238E27FC236}">
                <a16:creationId xmlns:a16="http://schemas.microsoft.com/office/drawing/2014/main" id="{CC572C95-BAE2-5D43-702A-CA9FF824DAD8}"/>
              </a:ext>
            </a:extLst>
          </p:cNvPr>
          <p:cNvSpPr/>
          <p:nvPr/>
        </p:nvSpPr>
        <p:spPr>
          <a:xfrm>
            <a:off x="300075" y="1498837"/>
            <a:ext cx="11355017" cy="1025287"/>
          </a:xfrm>
          <a:prstGeom prst="rect">
            <a:avLst/>
          </a:prstGeom>
          <a:no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BIZ UDPゴシック" panose="020B0400000000000000" pitchFamily="50" charset="-128"/>
                <a:ea typeface="BIZ UDPゴシック" panose="020B0400000000000000" pitchFamily="50" charset="-128"/>
              </a:rPr>
              <a:t>システムを評価するための具体的な規準を作成します。</a:t>
            </a:r>
          </a:p>
          <a:p>
            <a:r>
              <a:rPr kumimoji="1" lang="ja-JP" altLang="en-US" dirty="0">
                <a:solidFill>
                  <a:schemeClr val="tx1"/>
                </a:solidFill>
                <a:latin typeface="BIZ UDPゴシック" panose="020B0400000000000000" pitchFamily="50" charset="-128"/>
                <a:ea typeface="BIZ UDPゴシック" panose="020B0400000000000000" pitchFamily="50" charset="-128"/>
              </a:rPr>
              <a:t>機能面・非機能面の両方を考慮し、各団体の実情に応じて重視したい項目のウェイトを設定し、システム評価の際の評価の軸を統一します。</a:t>
            </a:r>
          </a:p>
        </p:txBody>
      </p:sp>
      <p:sp>
        <p:nvSpPr>
          <p:cNvPr id="9" name="テキスト ボックス 8">
            <a:extLst>
              <a:ext uri="{FF2B5EF4-FFF2-40B4-BE49-F238E27FC236}">
                <a16:creationId xmlns:a16="http://schemas.microsoft.com/office/drawing/2014/main" id="{DC019A95-59E9-BAA1-A6AE-A6D90118FF82}"/>
              </a:ext>
            </a:extLst>
          </p:cNvPr>
          <p:cNvSpPr txBox="1"/>
          <p:nvPr/>
        </p:nvSpPr>
        <p:spPr>
          <a:xfrm>
            <a:off x="5200073" y="6126772"/>
            <a:ext cx="6465325" cy="307777"/>
          </a:xfrm>
          <a:prstGeom prst="rect">
            <a:avLst/>
          </a:prstGeom>
          <a:noFill/>
        </p:spPr>
        <p:txBody>
          <a:bodyPr wrap="square" rtlCol="0">
            <a:spAutoFit/>
          </a:bodyPr>
          <a:lstStyle/>
          <a:p>
            <a:pPr algn="r"/>
            <a:r>
              <a:rPr kumimoji="1" lang="ja-JP" altLang="en-US" sz="1400" dirty="0">
                <a:latin typeface="BIZ UDPゴシック" panose="020B0400000000000000" pitchFamily="50" charset="-128"/>
                <a:ea typeface="BIZ UDPゴシック" panose="020B0400000000000000" pitchFamily="50" charset="-128"/>
              </a:rPr>
              <a:t>別添：「</a:t>
            </a:r>
            <a:r>
              <a:rPr kumimoji="1" lang="en-US" altLang="ja-JP" sz="1400" dirty="0">
                <a:latin typeface="BIZ UDPゴシック" panose="020B0400000000000000" pitchFamily="50" charset="-128"/>
                <a:ea typeface="BIZ UDPゴシック" panose="020B0400000000000000" pitchFamily="50" charset="-128"/>
              </a:rPr>
              <a:t>3-4_</a:t>
            </a:r>
            <a:r>
              <a:rPr kumimoji="1" lang="ja-JP" altLang="en-US" sz="1400" dirty="0">
                <a:latin typeface="BIZ UDPゴシック" panose="020B0400000000000000" pitchFamily="50" charset="-128"/>
                <a:ea typeface="BIZ UDPゴシック" panose="020B0400000000000000" pitchFamily="50" charset="-128"/>
              </a:rPr>
              <a:t>要件表及び評価基準」</a:t>
            </a:r>
          </a:p>
        </p:txBody>
      </p:sp>
      <p:pic>
        <p:nvPicPr>
          <p:cNvPr id="3" name="図 2">
            <a:extLst>
              <a:ext uri="{FF2B5EF4-FFF2-40B4-BE49-F238E27FC236}">
                <a16:creationId xmlns:a16="http://schemas.microsoft.com/office/drawing/2014/main" id="{6258B995-948D-35CF-A092-C1DE26B309E0}"/>
              </a:ext>
            </a:extLst>
          </p:cNvPr>
          <p:cNvPicPr>
            <a:picLocks noChangeAspect="1"/>
          </p:cNvPicPr>
          <p:nvPr/>
        </p:nvPicPr>
        <p:blipFill>
          <a:blip r:embed="rId2"/>
          <a:stretch>
            <a:fillRect/>
          </a:stretch>
        </p:blipFill>
        <p:spPr>
          <a:xfrm>
            <a:off x="283387" y="2986012"/>
            <a:ext cx="11625225" cy="2781412"/>
          </a:xfrm>
          <a:prstGeom prst="rect">
            <a:avLst/>
          </a:prstGeom>
          <a:ln>
            <a:solidFill>
              <a:schemeClr val="bg1">
                <a:lumMod val="50000"/>
              </a:schemeClr>
            </a:solidFill>
          </a:ln>
        </p:spPr>
      </p:pic>
    </p:spTree>
    <p:extLst>
      <p:ext uri="{BB962C8B-B14F-4D97-AF65-F5344CB8AC3E}">
        <p14:creationId xmlns:p14="http://schemas.microsoft.com/office/powerpoint/2010/main" val="3936206675"/>
      </p:ext>
    </p:extLst>
  </p:cSld>
  <p:clrMapOvr>
    <a:masterClrMapping/>
  </p:clrMapOvr>
</p:sld>
</file>

<file path=ppt/theme/theme1.xml><?xml version="1.0" encoding="utf-8"?>
<a:theme xmlns:a="http://schemas.openxmlformats.org/drawingml/2006/main" name="GTTマスター扉">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TTマスター本文">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873049F8FA4704459C972F8526B50DBA" ma:contentTypeVersion="15" ma:contentTypeDescription="新しいドキュメントを作成します。" ma:contentTypeScope="" ma:versionID="748f6b5a77de654f56c3e67ecaf25d28">
  <xsd:schema xmlns:xsd="http://www.w3.org/2001/XMLSchema" xmlns:xs="http://www.w3.org/2001/XMLSchema" xmlns:p="http://schemas.microsoft.com/office/2006/metadata/properties" xmlns:ns2="bacfa822-d434-4600-9c70-5ec996064b50" xmlns:ns3="2d822c95-3762-4a09-93b4-eb6612d03e11" targetNamespace="http://schemas.microsoft.com/office/2006/metadata/properties" ma:root="true" ma:fieldsID="ffca865918907049d41f0884ea630e43" ns2:_="" ns3:_="">
    <xsd:import namespace="bacfa822-d434-4600-9c70-5ec996064b50"/>
    <xsd:import namespace="2d822c95-3762-4a09-93b4-eb6612d03e1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cfa822-d434-4600-9c70-5ec996064b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811cc47a-0e71-4495-8d9a-154145a130fc"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822c95-3762-4a09-93b4-eb6612d03e11"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39105203-32da-4b35-a620-73f02e143ad4}" ma:internalName="TaxCatchAll" ma:showField="CatchAllData" ma:web="2d822c95-3762-4a09-93b4-eb6612d03e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acfa822-d434-4600-9c70-5ec996064b50">
      <Terms xmlns="http://schemas.microsoft.com/office/infopath/2007/PartnerControls"/>
    </lcf76f155ced4ddcb4097134ff3c332f>
    <TaxCatchAll xmlns="2d822c95-3762-4a09-93b4-eb6612d03e11" xsi:nil="true"/>
  </documentManagement>
</p:properties>
</file>

<file path=customXml/itemProps1.xml><?xml version="1.0" encoding="utf-8"?>
<ds:datastoreItem xmlns:ds="http://schemas.openxmlformats.org/officeDocument/2006/customXml" ds:itemID="{19A3CC82-8F5F-49FD-BD34-16911EBDB122}">
  <ds:schemaRefs>
    <ds:schemaRef ds:uri="http://schemas.microsoft.com/sharepoint/v3/contenttype/forms"/>
  </ds:schemaRefs>
</ds:datastoreItem>
</file>

<file path=customXml/itemProps2.xml><?xml version="1.0" encoding="utf-8"?>
<ds:datastoreItem xmlns:ds="http://schemas.openxmlformats.org/officeDocument/2006/customXml" ds:itemID="{11FFA57B-A8E3-41E6-B777-C1CF8E4080F2}">
  <ds:schemaRefs>
    <ds:schemaRef ds:uri="2d822c95-3762-4a09-93b4-eb6612d03e11"/>
    <ds:schemaRef ds:uri="bacfa822-d434-4600-9c70-5ec996064b5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EA03400-FC82-44DF-B8E5-3D6D767E97AA}">
  <ds:schemaRefs>
    <ds:schemaRef ds:uri="094bdef9-1266-4903-8cd0-8409b3d4127a"/>
    <ds:schemaRef ds:uri="2d822c95-3762-4a09-93b4-eb6612d03e11"/>
    <ds:schemaRef ds:uri="757c6683-cbd5-48a3-af75-df9455900a7a"/>
    <ds:schemaRef ds:uri="bacfa822-d434-4600-9c70-5ec996064b5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520</TotalTime>
  <Words>1019</Words>
  <PresentationFormat>ワイド画面</PresentationFormat>
  <Paragraphs>93</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8</vt:i4>
      </vt:variant>
    </vt:vector>
  </HeadingPairs>
  <TitlesOfParts>
    <vt:vector size="15" baseType="lpstr">
      <vt:lpstr>BIZ UDPゴシック</vt:lpstr>
      <vt:lpstr>Meiryo UI</vt:lpstr>
      <vt:lpstr>游ゴシック</vt:lpstr>
      <vt:lpstr>Arial</vt:lpstr>
      <vt:lpstr>Wingdings</vt:lpstr>
      <vt:lpstr>GTTマスター扉</vt:lpstr>
      <vt:lpstr>GTTマスター本文</vt:lpstr>
      <vt:lpstr>プロジェクト型伴走サポート　窓口DX</vt:lpstr>
      <vt:lpstr>本資料の説明</vt:lpstr>
      <vt:lpstr>システムに求める要求事項、評価基準の基本的な流れ</vt:lpstr>
      <vt:lpstr>要求事項の把握・要求事項の整理</vt:lpstr>
      <vt:lpstr>参考：課題の分類の例</vt:lpstr>
      <vt:lpstr>要件の作成</vt:lpstr>
      <vt:lpstr>要件の作成</vt:lpstr>
      <vt:lpstr>評価基準の策定</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2023-09-01T09:06:02Z</dcterms:created>
  <dcterms:modified xsi:type="dcterms:W3CDTF">2025-03-11T09:24:18Z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434c97d-8ab1-48ff-a40e-6511b83ece5b_Enabled">
    <vt:lpwstr>true</vt:lpwstr>
  </property>
  <property fmtid="{D5CDD505-2E9C-101B-9397-08002B2CF9AE}" pid="3" name="MSIP_Label_4434c97d-8ab1-48ff-a40e-6511b83ece5b_SetDate">
    <vt:lpwstr>2023-09-01T09:16:09Z</vt:lpwstr>
  </property>
  <property fmtid="{D5CDD505-2E9C-101B-9397-08002B2CF9AE}" pid="4" name="MSIP_Label_4434c97d-8ab1-48ff-a40e-6511b83ece5b_Method">
    <vt:lpwstr>Standard</vt:lpwstr>
  </property>
  <property fmtid="{D5CDD505-2E9C-101B-9397-08002B2CF9AE}" pid="5" name="MSIP_Label_4434c97d-8ab1-48ff-a40e-6511b83ece5b_Name">
    <vt:lpwstr>GTT Public</vt:lpwstr>
  </property>
  <property fmtid="{D5CDD505-2E9C-101B-9397-08002B2CF9AE}" pid="6" name="MSIP_Label_4434c97d-8ab1-48ff-a40e-6511b83ece5b_SiteId">
    <vt:lpwstr>9d3e2e69-df2b-4c53-bac1-dd09f0728a7d</vt:lpwstr>
  </property>
  <property fmtid="{D5CDD505-2E9C-101B-9397-08002B2CF9AE}" pid="7" name="MSIP_Label_4434c97d-8ab1-48ff-a40e-6511b83ece5b_ActionId">
    <vt:lpwstr>f77b147b-0911-4ad7-a3a1-1f56de89d4c5</vt:lpwstr>
  </property>
  <property fmtid="{D5CDD505-2E9C-101B-9397-08002B2CF9AE}" pid="8" name="MSIP_Label_4434c97d-8ab1-48ff-a40e-6511b83ece5b_ContentBits">
    <vt:lpwstr>0</vt:lpwstr>
  </property>
  <property fmtid="{D5CDD505-2E9C-101B-9397-08002B2CF9AE}" pid="9" name="ContentTypeId">
    <vt:lpwstr>0x010100045CE6B106F51D4ABCB7FED3701A3391</vt:lpwstr>
  </property>
  <property fmtid="{D5CDD505-2E9C-101B-9397-08002B2CF9AE}" pid="10" name="MediaServiceImageTags">
    <vt:lpwstr/>
  </property>
  <property fmtid="{D5CDD505-2E9C-101B-9397-08002B2CF9AE}" pid="11" name="xd_ProgID">
    <vt:lpwstr/>
  </property>
  <property fmtid="{D5CDD505-2E9C-101B-9397-08002B2CF9AE}" pid="12" name="ComplianceAssetId">
    <vt:lpwstr/>
  </property>
  <property fmtid="{D5CDD505-2E9C-101B-9397-08002B2CF9AE}" pid="13" name="TemplateUrl">
    <vt:lpwstr/>
  </property>
  <property fmtid="{D5CDD505-2E9C-101B-9397-08002B2CF9AE}" pid="14" name="_ExtendedDescription">
    <vt:lpwstr/>
  </property>
  <property fmtid="{D5CDD505-2E9C-101B-9397-08002B2CF9AE}" pid="15" name="TriggerFlowInfo">
    <vt:lpwstr/>
  </property>
  <property fmtid="{D5CDD505-2E9C-101B-9397-08002B2CF9AE}" pid="16" name="xd_Signature">
    <vt:bool>false</vt:bool>
  </property>
</Properties>
</file>